
<file path=[Content_Types].xml><?xml version="1.0" encoding="utf-8"?>
<Types xmlns="http://schemas.openxmlformats.org/package/2006/content-types">
  <Default Extension="jpeg" ContentType="image/jpeg"/>
  <Default Extension="m4a" ContentType="audio/mp4"/>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13"/>
  </p:notesMasterIdLst>
  <p:handoutMasterIdLst>
    <p:handoutMasterId r:id="rId14"/>
  </p:handoutMasterIdLst>
  <p:sldIdLst>
    <p:sldId id="283" r:id="rId5"/>
    <p:sldId id="257" r:id="rId6"/>
    <p:sldId id="280" r:id="rId7"/>
    <p:sldId id="281" r:id="rId8"/>
    <p:sldId id="282" r:id="rId9"/>
    <p:sldId id="266" r:id="rId10"/>
    <p:sldId id="273" r:id="rId11"/>
    <p:sldId id="265" r:id="rId12"/>
  </p:sldIdLst>
  <p:sldSz cx="12192000" cy="6858000"/>
  <p:notesSz cx="6858000" cy="9144000"/>
  <p:defaultTextStyle>
    <a:defPPr rtl="0">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020" autoAdjust="0"/>
    <p:restoredTop sz="95498" autoAdjust="0"/>
  </p:normalViewPr>
  <p:slideViewPr>
    <p:cSldViewPr>
      <p:cViewPr varScale="1">
        <p:scale>
          <a:sx n="87" d="100"/>
          <a:sy n="87" d="100"/>
        </p:scale>
        <p:origin x="360" y="62"/>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notesViewPr>
    <p:cSldViewPr>
      <p:cViewPr varScale="1">
        <p:scale>
          <a:sx n="69" d="100"/>
          <a:sy n="69" d="100"/>
        </p:scale>
        <p:origin x="2890" y="72"/>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notesMaster" Target="notesMasters/notesMaster1.xml"/><Relationship Id="rId18" Type="http://schemas.openxmlformats.org/officeDocument/2006/relationships/tableStyles" Target="tableStyles.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presProps" Target="presProps.xml"/><Relationship Id="rId10" Type="http://schemas.openxmlformats.org/officeDocument/2006/relationships/slide" Target="slides/slide6.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Θέση κεφαλίδας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pPr rtl="0"/>
            <a:endParaRPr lang="el-GR" dirty="0"/>
          </a:p>
        </p:txBody>
      </p:sp>
      <p:sp>
        <p:nvSpPr>
          <p:cNvPr id="3" name="Θέση ημερομηνίας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pPr rtl="0"/>
            <a:fld id="{46653FA9-CEE9-45CB-ABEB-4675EB1C8177}" type="datetime1">
              <a:rPr lang="el-GR" smtClean="0"/>
              <a:t>25/5/2020</a:t>
            </a:fld>
            <a:endParaRPr lang="el-GR" dirty="0"/>
          </a:p>
        </p:txBody>
      </p:sp>
      <p:sp>
        <p:nvSpPr>
          <p:cNvPr id="4" name="Θέση υποσέλιδου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pPr rtl="0"/>
            <a:endParaRPr lang="el-GR" dirty="0"/>
          </a:p>
        </p:txBody>
      </p:sp>
      <p:sp>
        <p:nvSpPr>
          <p:cNvPr id="5" name="Θέση αριθμού διαφάνειας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pPr rtl="0"/>
            <a:fld id="{950AD62A-9EE1-43E3-A7E5-D268F71DF3EB}" type="slidenum">
              <a:rPr lang="el-GR" smtClean="0"/>
              <a:t>‹#›</a:t>
            </a:fld>
            <a:endParaRPr lang="el-GR" dirty="0"/>
          </a:p>
        </p:txBody>
      </p:sp>
    </p:spTree>
    <p:extLst>
      <p:ext uri="{BB962C8B-B14F-4D97-AF65-F5344CB8AC3E}">
        <p14:creationId xmlns:p14="http://schemas.microsoft.com/office/powerpoint/2010/main" val="1436448284"/>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Θέση κεφαλίδας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pPr rtl="0"/>
            <a:endParaRPr lang="el-GR" noProof="0" dirty="0"/>
          </a:p>
        </p:txBody>
      </p:sp>
      <p:sp>
        <p:nvSpPr>
          <p:cNvPr id="3" name="Θέση ημερομηνίας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7F69131-5DAB-45BB-B953-669EAB428111}" type="datetime1">
              <a:rPr lang="el-GR" smtClean="0"/>
              <a:t>25/5/2020</a:t>
            </a:fld>
            <a:endParaRPr lang="el-GR" dirty="0"/>
          </a:p>
        </p:txBody>
      </p:sp>
      <p:sp>
        <p:nvSpPr>
          <p:cNvPr id="4" name="Θέση εικόνας διαφάνειας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pPr rtl="0"/>
            <a:endParaRPr lang="el-GR" noProof="0" dirty="0"/>
          </a:p>
        </p:txBody>
      </p:sp>
      <p:sp>
        <p:nvSpPr>
          <p:cNvPr id="5" name="Θέση σημειώσεων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l-GR" dirty="0"/>
              <a:t>Επεξεργασία στυλ υποδείγματος κειμένου</a:t>
            </a:r>
          </a:p>
          <a:p>
            <a:pPr lvl="1" rtl="0"/>
            <a:r>
              <a:rPr lang="el-GR" noProof="0" dirty="0"/>
              <a:t>Δεύτερου επιπέδου</a:t>
            </a:r>
          </a:p>
          <a:p>
            <a:pPr lvl="2" rtl="0"/>
            <a:r>
              <a:rPr lang="el-GR" noProof="0" dirty="0"/>
              <a:t>Τρίτου επιπέδου</a:t>
            </a:r>
          </a:p>
          <a:p>
            <a:pPr lvl="3" rtl="0"/>
            <a:r>
              <a:rPr lang="el-GR" noProof="0" dirty="0"/>
              <a:t>Τέταρτου επιπέδου</a:t>
            </a:r>
          </a:p>
          <a:p>
            <a:pPr lvl="4" rtl="0"/>
            <a:r>
              <a:rPr lang="el-GR" noProof="0" dirty="0"/>
              <a:t>Πέμπτου επιπέδου</a:t>
            </a:r>
          </a:p>
        </p:txBody>
      </p:sp>
      <p:sp>
        <p:nvSpPr>
          <p:cNvPr id="6" name="Θέση υποσέλιδου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pPr rtl="0"/>
            <a:endParaRPr lang="el-GR" noProof="0" dirty="0"/>
          </a:p>
        </p:txBody>
      </p:sp>
      <p:sp>
        <p:nvSpPr>
          <p:cNvPr id="7" name="Θέση αριθμού διαφάνειας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pPr rtl="0"/>
            <a:fld id="{5534C2EF-8A97-4DAF-B099-E567883644D6}" type="slidenum">
              <a:rPr lang="el-GR" noProof="0" smtClean="0"/>
              <a:t>‹#›</a:t>
            </a:fld>
            <a:endParaRPr lang="el-GR" noProof="0" dirty="0"/>
          </a:p>
        </p:txBody>
      </p:sp>
    </p:spTree>
    <p:extLst>
      <p:ext uri="{BB962C8B-B14F-4D97-AF65-F5344CB8AC3E}">
        <p14:creationId xmlns:p14="http://schemas.microsoft.com/office/powerpoint/2010/main" val="71809116"/>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pPr rtl="0"/>
            <a:fld id="{5534C2EF-8A97-4DAF-B099-E567883644D6}" type="slidenum">
              <a:rPr lang="el-GR" smtClean="0"/>
              <a:t>2</a:t>
            </a:fld>
            <a:endParaRPr lang="el-GR" dirty="0"/>
          </a:p>
        </p:txBody>
      </p:sp>
    </p:spTree>
    <p:extLst>
      <p:ext uri="{BB962C8B-B14F-4D97-AF65-F5344CB8AC3E}">
        <p14:creationId xmlns:p14="http://schemas.microsoft.com/office/powerpoint/2010/main" val="76004011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rtlCol="0"/>
          <a:lstStyle/>
          <a:p>
            <a:pPr rtl="0"/>
            <a:r>
              <a:rPr lang="el-GR" dirty="0"/>
              <a:t>ΣΗΜΕΙΩΣΗ: Για να αλλάξετε εικόνες σε αυτή τη διαφάνεια, επιλέξτε μια εικόνα και διαγράψτε τη. Στη συνέχεια, κάντε κλικ στο εικονίδιο "Εισαγωγή εικόνας" στο πλαίσιο κράτησης θέσης για να εισαγάγετε τη δική σας εικόνα.</a:t>
            </a:r>
          </a:p>
        </p:txBody>
      </p:sp>
      <p:sp>
        <p:nvSpPr>
          <p:cNvPr id="4" name="Θέση αριθμού διαφάνειας 3"/>
          <p:cNvSpPr>
            <a:spLocks noGrp="1"/>
          </p:cNvSpPr>
          <p:nvPr>
            <p:ph type="sldNum" sz="quarter" idx="10"/>
          </p:nvPr>
        </p:nvSpPr>
        <p:spPr/>
        <p:txBody>
          <a:bodyPr rtlCol="0"/>
          <a:lstStyle/>
          <a:p>
            <a:pPr rtl="0"/>
            <a:fld id="{5534C2EF-8A97-4DAF-B099-E567883644D6}" type="slidenum">
              <a:rPr lang="el-GR" smtClean="0"/>
              <a:t>6</a:t>
            </a:fld>
            <a:endParaRPr lang="el-GR" dirty="0"/>
          </a:p>
        </p:txBody>
      </p:sp>
    </p:spTree>
    <p:extLst>
      <p:ext uri="{BB962C8B-B14F-4D97-AF65-F5344CB8AC3E}">
        <p14:creationId xmlns:p14="http://schemas.microsoft.com/office/powerpoint/2010/main" val="372700421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pPr rtl="0"/>
            <a:fld id="{5534C2EF-8A97-4DAF-B099-E567883644D6}" type="slidenum">
              <a:rPr lang="el-GR" smtClean="0"/>
              <a:t>7</a:t>
            </a:fld>
            <a:endParaRPr lang="el-GR" dirty="0"/>
          </a:p>
        </p:txBody>
      </p:sp>
    </p:spTree>
    <p:extLst>
      <p:ext uri="{BB962C8B-B14F-4D97-AF65-F5344CB8AC3E}">
        <p14:creationId xmlns:p14="http://schemas.microsoft.com/office/powerpoint/2010/main" val="422482436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rtlCol="0"/>
          <a:lstStyle/>
          <a:p>
            <a:pPr rtl="0"/>
            <a:r>
              <a:rPr lang="el-GR" dirty="0"/>
              <a:t>ΣΗΜΕΙΩΣΗ: Για να αλλάξετε εικόνες σε αυτή τη διαφάνεια, επιλέξτε μια εικόνα και διαγράψτε τη. Στη συνέχεια, κάντε κλικ στο εικονίδιο "Εισαγωγή εικόνας" στο πλαίσιο κράτησης θέσης για να εισαγάγετε τη δική σας εικόνα.</a:t>
            </a:r>
          </a:p>
        </p:txBody>
      </p:sp>
      <p:sp>
        <p:nvSpPr>
          <p:cNvPr id="4" name="Θέση αριθμού διαφάνειας 3"/>
          <p:cNvSpPr>
            <a:spLocks noGrp="1"/>
          </p:cNvSpPr>
          <p:nvPr>
            <p:ph type="sldNum" sz="quarter" idx="10"/>
          </p:nvPr>
        </p:nvSpPr>
        <p:spPr/>
        <p:txBody>
          <a:bodyPr rtlCol="0"/>
          <a:lstStyle/>
          <a:p>
            <a:pPr rtl="0"/>
            <a:fld id="{5534C2EF-8A97-4DAF-B099-E567883644D6}" type="slidenum">
              <a:rPr lang="el-GR" smtClean="0"/>
              <a:t>8</a:t>
            </a:fld>
            <a:endParaRPr lang="el-GR" dirty="0"/>
          </a:p>
        </p:txBody>
      </p:sp>
    </p:spTree>
    <p:extLst>
      <p:ext uri="{BB962C8B-B14F-4D97-AF65-F5344CB8AC3E}">
        <p14:creationId xmlns:p14="http://schemas.microsoft.com/office/powerpoint/2010/main" val="388601492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Διαφάνεια τίτλου">
    <p:spTree>
      <p:nvGrpSpPr>
        <p:cNvPr id="1" name=""/>
        <p:cNvGrpSpPr/>
        <p:nvPr/>
      </p:nvGrpSpPr>
      <p:grpSpPr>
        <a:xfrm>
          <a:off x="0" y="0"/>
          <a:ext cx="0" cy="0"/>
          <a:chOff x="0" y="0"/>
          <a:chExt cx="0" cy="0"/>
        </a:xfrm>
      </p:grpSpPr>
      <p:pic>
        <p:nvPicPr>
          <p:cNvPr id="7" name="Εικόνα 6"/>
          <p:cNvPicPr>
            <a:picLocks noChangeAspect="1"/>
          </p:cNvPicPr>
          <p:nvPr/>
        </p:nvPicPr>
        <p:blipFill rotWithShape="1">
          <a:blip r:embed="rId2" cstate="print">
            <a:extLst>
              <a:ext uri="{28A0092B-C50C-407E-A947-70E740481C1C}">
                <a14:useLocalDpi xmlns:a14="http://schemas.microsoft.com/office/drawing/2010/main" val="0"/>
              </a:ext>
            </a:extLst>
          </a:blip>
          <a:srcRect l="2124" r="323" b="422"/>
          <a:stretch/>
        </p:blipFill>
        <p:spPr>
          <a:xfrm>
            <a:off x="1524" y="1"/>
            <a:ext cx="12188952" cy="6858000"/>
          </a:xfrm>
          <a:prstGeom prst="rect">
            <a:avLst/>
          </a:prstGeom>
        </p:spPr>
      </p:pic>
      <p:sp>
        <p:nvSpPr>
          <p:cNvPr id="2" name="Τίτλος 1"/>
          <p:cNvSpPr>
            <a:spLocks noGrp="1"/>
          </p:cNvSpPr>
          <p:nvPr>
            <p:ph type="ctrTitle"/>
          </p:nvPr>
        </p:nvSpPr>
        <p:spPr>
          <a:xfrm>
            <a:off x="838200" y="533400"/>
            <a:ext cx="8458200" cy="1828800"/>
          </a:xfrm>
        </p:spPr>
        <p:txBody>
          <a:bodyPr rtlCol="0" anchor="b">
            <a:normAutofit/>
          </a:bodyPr>
          <a:lstStyle>
            <a:lvl1pPr algn="l">
              <a:defRPr sz="4400"/>
            </a:lvl1pPr>
          </a:lstStyle>
          <a:p>
            <a:pPr rtl="0"/>
            <a:r>
              <a:rPr lang="el-GR" noProof="0"/>
              <a:t>Κάντε κλικ για να επεξεργαστείτε τον τίτλο υποδείγματος</a:t>
            </a:r>
            <a:endParaRPr lang="el-GR" noProof="0" dirty="0"/>
          </a:p>
        </p:txBody>
      </p:sp>
      <p:sp>
        <p:nvSpPr>
          <p:cNvPr id="3" name="Υπότιτλος 2"/>
          <p:cNvSpPr>
            <a:spLocks noGrp="1"/>
          </p:cNvSpPr>
          <p:nvPr>
            <p:ph type="subTitle" idx="1"/>
          </p:nvPr>
        </p:nvSpPr>
        <p:spPr>
          <a:xfrm>
            <a:off x="838200" y="2438400"/>
            <a:ext cx="7086600" cy="914400"/>
          </a:xfrm>
        </p:spPr>
        <p:txBody>
          <a:bodyPr rtlCol="0">
            <a:normAutofit/>
          </a:bodyPr>
          <a:lstStyle>
            <a:lvl1pPr marL="0" indent="0" algn="l">
              <a:spcBef>
                <a:spcPts val="1200"/>
              </a:spcBef>
              <a:buNone/>
              <a:defRPr sz="2400">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rtl="0"/>
            <a:r>
              <a:rPr lang="el-GR" noProof="0"/>
              <a:t>Κάντε κλικ για να επεξεργαστείτε τον υπότιτλο του υποδείγματος</a:t>
            </a:r>
            <a:endParaRPr lang="el-GR" noProof="0" dirty="0"/>
          </a:p>
        </p:txBody>
      </p:sp>
    </p:spTree>
    <p:extLst>
      <p:ext uri="{BB962C8B-B14F-4D97-AF65-F5344CB8AC3E}">
        <p14:creationId xmlns:p14="http://schemas.microsoft.com/office/powerpoint/2010/main" val="41544510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Δύο εικόνες με λεζάντες">
    <p:spTree>
      <p:nvGrpSpPr>
        <p:cNvPr id="1" name=""/>
        <p:cNvGrpSpPr/>
        <p:nvPr/>
      </p:nvGrpSpPr>
      <p:grpSpPr>
        <a:xfrm>
          <a:off x="0" y="0"/>
          <a:ext cx="0" cy="0"/>
          <a:chOff x="0" y="0"/>
          <a:chExt cx="0" cy="0"/>
        </a:xfrm>
      </p:grpSpPr>
      <p:pic>
        <p:nvPicPr>
          <p:cNvPr id="6" name="Εικόνα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855" y="1716"/>
            <a:ext cx="12188952" cy="6856284"/>
          </a:xfrm>
          <a:prstGeom prst="rect">
            <a:avLst/>
          </a:prstGeom>
        </p:spPr>
      </p:pic>
      <p:sp>
        <p:nvSpPr>
          <p:cNvPr id="2" name="Τίτλος 1"/>
          <p:cNvSpPr>
            <a:spLocks noGrp="1"/>
          </p:cNvSpPr>
          <p:nvPr>
            <p:ph type="title" hasCustomPrompt="1"/>
          </p:nvPr>
        </p:nvSpPr>
        <p:spPr>
          <a:xfrm>
            <a:off x="1028580" y="5791200"/>
            <a:ext cx="8115419" cy="701674"/>
          </a:xfrm>
        </p:spPr>
        <p:txBody>
          <a:bodyPr vert="horz" lIns="91440" tIns="45720" rIns="91440" bIns="45720" rtlCol="0" anchor="b">
            <a:normAutofit/>
          </a:bodyPr>
          <a:lstStyle>
            <a:lvl1pPr rtl="0">
              <a:defRPr lang="en-US" sz="2400">
                <a:solidFill>
                  <a:schemeClr val="accent1"/>
                </a:solidFill>
              </a:defRPr>
            </a:lvl1pPr>
          </a:lstStyle>
          <a:p>
            <a:pPr lvl="0" rtl="0"/>
            <a:r>
              <a:rPr lang="el-GR" noProof="0" dirty="0"/>
              <a:t>Κάντε κλικ για να επεξεργαστείτε το Στυλ κύριου τίτλου</a:t>
            </a:r>
          </a:p>
        </p:txBody>
      </p:sp>
      <p:sp>
        <p:nvSpPr>
          <p:cNvPr id="7" name="Ελεύθερη σχεδίαση 5"/>
          <p:cNvSpPr>
            <a:spLocks/>
          </p:cNvSpPr>
          <p:nvPr/>
        </p:nvSpPr>
        <p:spPr bwMode="gray">
          <a:xfrm>
            <a:off x="762000" y="933449"/>
            <a:ext cx="4114800" cy="4109465"/>
          </a:xfrm>
          <a:custGeom>
            <a:avLst/>
            <a:gdLst>
              <a:gd name="T0" fmla="*/ 870 w 933"/>
              <a:gd name="T1" fmla="*/ 64 h 1275"/>
              <a:gd name="T2" fmla="*/ 870 w 933"/>
              <a:gd name="T3" fmla="*/ 1213 h 1275"/>
              <a:gd name="T4" fmla="*/ 61 w 933"/>
              <a:gd name="T5" fmla="*/ 1213 h 1275"/>
              <a:gd name="T6" fmla="*/ 61 w 933"/>
              <a:gd name="T7" fmla="*/ 64 h 1275"/>
              <a:gd name="T8" fmla="*/ 870 w 933"/>
              <a:gd name="T9" fmla="*/ 64 h 1275"/>
            </a:gdLst>
            <a:ahLst/>
            <a:cxnLst>
              <a:cxn ang="0">
                <a:pos x="T0" y="T1"/>
              </a:cxn>
              <a:cxn ang="0">
                <a:pos x="T2" y="T3"/>
              </a:cxn>
              <a:cxn ang="0">
                <a:pos x="T4" y="T5"/>
              </a:cxn>
              <a:cxn ang="0">
                <a:pos x="T6" y="T7"/>
              </a:cxn>
              <a:cxn ang="0">
                <a:pos x="T8" y="T9"/>
              </a:cxn>
            </a:cxnLst>
            <a:rect l="0" t="0" r="r" b="b"/>
            <a:pathLst>
              <a:path w="933" h="1275">
                <a:moveTo>
                  <a:pt x="870" y="64"/>
                </a:moveTo>
                <a:cubicBezTo>
                  <a:pt x="933" y="128"/>
                  <a:pt x="922" y="1160"/>
                  <a:pt x="870" y="1213"/>
                </a:cubicBezTo>
                <a:cubicBezTo>
                  <a:pt x="817" y="1266"/>
                  <a:pt x="121" y="1275"/>
                  <a:pt x="61" y="1213"/>
                </a:cubicBezTo>
                <a:cubicBezTo>
                  <a:pt x="0" y="1151"/>
                  <a:pt x="3" y="123"/>
                  <a:pt x="61" y="64"/>
                </a:cubicBezTo>
                <a:cubicBezTo>
                  <a:pt x="118" y="5"/>
                  <a:pt x="806" y="0"/>
                  <a:pt x="870" y="64"/>
                </a:cubicBezTo>
                <a:close/>
              </a:path>
            </a:pathLst>
          </a:custGeom>
          <a:solidFill>
            <a:srgbClr val="FFFFFF"/>
          </a:solidFill>
          <a:effectLst>
            <a:outerShdw blurRad="317500" dist="63500" dir="2700000" algn="tl" rotWithShape="0">
              <a:prstClr val="black">
                <a:alpha val="30000"/>
              </a:prstClr>
            </a:outerShdw>
          </a:effectLst>
        </p:spPr>
        <p:txBody>
          <a:bodyPr vert="horz" wrap="square" lIns="91440" tIns="45720" rIns="91440" bIns="45720" numCol="1" rtlCol="0" anchor="t" anchorCtr="0" compatLnSpc="1">
            <a:prstTxWarp prst="textNoShape">
              <a:avLst/>
            </a:prstTxWarp>
          </a:bodyPr>
          <a:lstStyle/>
          <a:p>
            <a:pPr rtl="0"/>
            <a:endParaRPr lang="el-GR" noProof="0" dirty="0"/>
          </a:p>
        </p:txBody>
      </p:sp>
      <p:sp>
        <p:nvSpPr>
          <p:cNvPr id="15" name="Θέση εικόνας 14" descr="Κενό πλαίσιο κράτησης θέσης για να προσθέσετε μια εικόνα. Κάντε κλικ στο πλαίσιο κράτησης θέσης και επιλέξτε την εικόνα που θέλετε να προσθέσετε"/>
          <p:cNvSpPr>
            <a:spLocks noGrp="1"/>
          </p:cNvSpPr>
          <p:nvPr>
            <p:ph type="pic" sz="quarter" idx="13"/>
          </p:nvPr>
        </p:nvSpPr>
        <p:spPr>
          <a:xfrm>
            <a:off x="992435" y="1113022"/>
            <a:ext cx="3638453" cy="3750319"/>
          </a:xfrm>
          <a:custGeom>
            <a:avLst/>
            <a:gdLst>
              <a:gd name="connsiteX0" fmla="*/ 1744346 w 3503695"/>
              <a:gd name="connsiteY0" fmla="*/ 62 h 4031418"/>
              <a:gd name="connsiteX1" fmla="*/ 3334838 w 3503695"/>
              <a:gd name="connsiteY1" fmla="*/ 150223 h 4031418"/>
              <a:gd name="connsiteX2" fmla="*/ 3334838 w 3503695"/>
              <a:gd name="connsiteY2" fmla="*/ 3890810 h 4031418"/>
              <a:gd name="connsiteX3" fmla="*/ 174362 w 3503695"/>
              <a:gd name="connsiteY3" fmla="*/ 3890810 h 4031418"/>
              <a:gd name="connsiteX4" fmla="*/ 174362 w 3503695"/>
              <a:gd name="connsiteY4" fmla="*/ 150223 h 4031418"/>
              <a:gd name="connsiteX5" fmla="*/ 1744346 w 3503695"/>
              <a:gd name="connsiteY5" fmla="*/ 62 h 40314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503695" h="4031418">
                <a:moveTo>
                  <a:pt x="1744346" y="62"/>
                </a:moveTo>
                <a:cubicBezTo>
                  <a:pt x="2475376" y="-1972"/>
                  <a:pt x="3209826" y="46047"/>
                  <a:pt x="3334838" y="150223"/>
                </a:cubicBezTo>
                <a:cubicBezTo>
                  <a:pt x="3580957" y="358576"/>
                  <a:pt x="3537984" y="3718268"/>
                  <a:pt x="3334838" y="3890810"/>
                </a:cubicBezTo>
                <a:cubicBezTo>
                  <a:pt x="3127786" y="4063352"/>
                  <a:pt x="408761" y="4092652"/>
                  <a:pt x="174362" y="3890810"/>
                </a:cubicBezTo>
                <a:cubicBezTo>
                  <a:pt x="-63943" y="3688968"/>
                  <a:pt x="-52223" y="342299"/>
                  <a:pt x="174362" y="150223"/>
                </a:cubicBezTo>
                <a:cubicBezTo>
                  <a:pt x="285702" y="54185"/>
                  <a:pt x="1013315" y="2097"/>
                  <a:pt x="1744346" y="62"/>
                </a:cubicBezTo>
                <a:close/>
              </a:path>
            </a:pathLst>
          </a:custGeom>
          <a:solidFill>
            <a:schemeClr val="accent2">
              <a:lumMod val="20000"/>
              <a:lumOff val="80000"/>
            </a:schemeClr>
          </a:solidFill>
        </p:spPr>
        <p:txBody>
          <a:bodyPr wrap="square" tIns="365760" rtlCol="0">
            <a:noAutofit/>
          </a:bodyPr>
          <a:lstStyle>
            <a:lvl1pPr marL="0" indent="0" algn="ctr">
              <a:buNone/>
              <a:defRPr/>
            </a:lvl1pPr>
          </a:lstStyle>
          <a:p>
            <a:pPr rtl="0"/>
            <a:r>
              <a:rPr lang="el-GR" noProof="0"/>
              <a:t>Κάντε κλικ στο εικονίδιο για να προσθέσετε εικόνα</a:t>
            </a:r>
            <a:endParaRPr lang="el-GR" noProof="0" dirty="0"/>
          </a:p>
        </p:txBody>
      </p:sp>
      <p:sp>
        <p:nvSpPr>
          <p:cNvPr id="17" name="Θέση κειμένου 16"/>
          <p:cNvSpPr>
            <a:spLocks noGrp="1"/>
          </p:cNvSpPr>
          <p:nvPr>
            <p:ph type="body" sz="quarter" idx="14"/>
          </p:nvPr>
        </p:nvSpPr>
        <p:spPr>
          <a:xfrm>
            <a:off x="1028581" y="5181600"/>
            <a:ext cx="3566160" cy="493776"/>
          </a:xfrm>
        </p:spPr>
        <p:txBody>
          <a:bodyPr rtlCol="0">
            <a:normAutofit/>
          </a:bodyPr>
          <a:lstStyle>
            <a:lvl1pPr marL="0" indent="0">
              <a:buNone/>
              <a:defRPr sz="1800"/>
            </a:lvl1pPr>
            <a:lvl2pPr marL="0" indent="0">
              <a:spcBef>
                <a:spcPts val="1200"/>
              </a:spcBef>
              <a:buNone/>
              <a:defRPr sz="1800"/>
            </a:lvl2pPr>
            <a:lvl3pPr marL="0" indent="0">
              <a:spcBef>
                <a:spcPts val="1200"/>
              </a:spcBef>
              <a:buNone/>
              <a:defRPr sz="1800"/>
            </a:lvl3pPr>
            <a:lvl4pPr marL="0" indent="0">
              <a:spcBef>
                <a:spcPts val="1200"/>
              </a:spcBef>
              <a:buNone/>
              <a:defRPr sz="1800"/>
            </a:lvl4pPr>
            <a:lvl5pPr marL="0" indent="0">
              <a:spcBef>
                <a:spcPts val="1200"/>
              </a:spcBef>
              <a:buNone/>
              <a:defRPr sz="1800"/>
            </a:lvl5pPr>
          </a:lstStyle>
          <a:p>
            <a:pPr lvl="0"/>
            <a:r>
              <a:rPr lang="el-GR"/>
              <a:t>Στυλ κειμένου υποδείγματος</a:t>
            </a:r>
          </a:p>
        </p:txBody>
      </p:sp>
      <p:sp>
        <p:nvSpPr>
          <p:cNvPr id="18" name="Ελεύθερη σχεδίαση 5"/>
          <p:cNvSpPr>
            <a:spLocks/>
          </p:cNvSpPr>
          <p:nvPr/>
        </p:nvSpPr>
        <p:spPr bwMode="gray">
          <a:xfrm>
            <a:off x="5300133" y="933449"/>
            <a:ext cx="4114800" cy="4109465"/>
          </a:xfrm>
          <a:custGeom>
            <a:avLst/>
            <a:gdLst>
              <a:gd name="T0" fmla="*/ 870 w 933"/>
              <a:gd name="T1" fmla="*/ 64 h 1275"/>
              <a:gd name="T2" fmla="*/ 870 w 933"/>
              <a:gd name="T3" fmla="*/ 1213 h 1275"/>
              <a:gd name="T4" fmla="*/ 61 w 933"/>
              <a:gd name="T5" fmla="*/ 1213 h 1275"/>
              <a:gd name="T6" fmla="*/ 61 w 933"/>
              <a:gd name="T7" fmla="*/ 64 h 1275"/>
              <a:gd name="T8" fmla="*/ 870 w 933"/>
              <a:gd name="T9" fmla="*/ 64 h 1275"/>
            </a:gdLst>
            <a:ahLst/>
            <a:cxnLst>
              <a:cxn ang="0">
                <a:pos x="T0" y="T1"/>
              </a:cxn>
              <a:cxn ang="0">
                <a:pos x="T2" y="T3"/>
              </a:cxn>
              <a:cxn ang="0">
                <a:pos x="T4" y="T5"/>
              </a:cxn>
              <a:cxn ang="0">
                <a:pos x="T6" y="T7"/>
              </a:cxn>
              <a:cxn ang="0">
                <a:pos x="T8" y="T9"/>
              </a:cxn>
            </a:cxnLst>
            <a:rect l="0" t="0" r="r" b="b"/>
            <a:pathLst>
              <a:path w="933" h="1275">
                <a:moveTo>
                  <a:pt x="870" y="64"/>
                </a:moveTo>
                <a:cubicBezTo>
                  <a:pt x="933" y="128"/>
                  <a:pt x="922" y="1160"/>
                  <a:pt x="870" y="1213"/>
                </a:cubicBezTo>
                <a:cubicBezTo>
                  <a:pt x="817" y="1266"/>
                  <a:pt x="121" y="1275"/>
                  <a:pt x="61" y="1213"/>
                </a:cubicBezTo>
                <a:cubicBezTo>
                  <a:pt x="0" y="1151"/>
                  <a:pt x="3" y="123"/>
                  <a:pt x="61" y="64"/>
                </a:cubicBezTo>
                <a:cubicBezTo>
                  <a:pt x="118" y="5"/>
                  <a:pt x="806" y="0"/>
                  <a:pt x="870" y="64"/>
                </a:cubicBezTo>
                <a:close/>
              </a:path>
            </a:pathLst>
          </a:custGeom>
          <a:solidFill>
            <a:srgbClr val="FFFFFF"/>
          </a:solidFill>
          <a:effectLst>
            <a:outerShdw blurRad="317500" dist="63500" dir="2700000" algn="tl" rotWithShape="0">
              <a:prstClr val="black">
                <a:alpha val="30000"/>
              </a:prstClr>
            </a:outerShdw>
          </a:effectLst>
        </p:spPr>
        <p:txBody>
          <a:bodyPr vert="horz" wrap="square" lIns="91440" tIns="45720" rIns="91440" bIns="45720" numCol="1" rtlCol="0" anchor="t" anchorCtr="0" compatLnSpc="1">
            <a:prstTxWarp prst="textNoShape">
              <a:avLst/>
            </a:prstTxWarp>
          </a:bodyPr>
          <a:lstStyle/>
          <a:p>
            <a:pPr rtl="0"/>
            <a:endParaRPr lang="el-GR" noProof="0" dirty="0"/>
          </a:p>
        </p:txBody>
      </p:sp>
      <p:sp>
        <p:nvSpPr>
          <p:cNvPr id="19" name="Θέση εικόνας 18" descr="Κενό πλαίσιο κράτησης θέσης για να προσθέσετε μια εικόνα. Κάντε κλικ στο πλαίσιο κράτησης θέσης και επιλέξτε την εικόνα που θέλετε να προσθέσετε"/>
          <p:cNvSpPr>
            <a:spLocks noGrp="1"/>
          </p:cNvSpPr>
          <p:nvPr>
            <p:ph type="pic" sz="quarter" idx="15"/>
          </p:nvPr>
        </p:nvSpPr>
        <p:spPr>
          <a:xfrm>
            <a:off x="5530568" y="1113022"/>
            <a:ext cx="3638453" cy="3750319"/>
          </a:xfrm>
          <a:custGeom>
            <a:avLst/>
            <a:gdLst>
              <a:gd name="connsiteX0" fmla="*/ 1744346 w 3503695"/>
              <a:gd name="connsiteY0" fmla="*/ 62 h 4031418"/>
              <a:gd name="connsiteX1" fmla="*/ 3334838 w 3503695"/>
              <a:gd name="connsiteY1" fmla="*/ 150223 h 4031418"/>
              <a:gd name="connsiteX2" fmla="*/ 3334838 w 3503695"/>
              <a:gd name="connsiteY2" fmla="*/ 3890810 h 4031418"/>
              <a:gd name="connsiteX3" fmla="*/ 174362 w 3503695"/>
              <a:gd name="connsiteY3" fmla="*/ 3890810 h 4031418"/>
              <a:gd name="connsiteX4" fmla="*/ 174362 w 3503695"/>
              <a:gd name="connsiteY4" fmla="*/ 150223 h 4031418"/>
              <a:gd name="connsiteX5" fmla="*/ 1744346 w 3503695"/>
              <a:gd name="connsiteY5" fmla="*/ 62 h 40314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503695" h="4031418">
                <a:moveTo>
                  <a:pt x="1744346" y="62"/>
                </a:moveTo>
                <a:cubicBezTo>
                  <a:pt x="2475376" y="-1972"/>
                  <a:pt x="3209826" y="46047"/>
                  <a:pt x="3334838" y="150223"/>
                </a:cubicBezTo>
                <a:cubicBezTo>
                  <a:pt x="3580957" y="358576"/>
                  <a:pt x="3537984" y="3718268"/>
                  <a:pt x="3334838" y="3890810"/>
                </a:cubicBezTo>
                <a:cubicBezTo>
                  <a:pt x="3127786" y="4063352"/>
                  <a:pt x="408761" y="4092652"/>
                  <a:pt x="174362" y="3890810"/>
                </a:cubicBezTo>
                <a:cubicBezTo>
                  <a:pt x="-63943" y="3688968"/>
                  <a:pt x="-52223" y="342299"/>
                  <a:pt x="174362" y="150223"/>
                </a:cubicBezTo>
                <a:cubicBezTo>
                  <a:pt x="285702" y="54185"/>
                  <a:pt x="1013315" y="2097"/>
                  <a:pt x="1744346" y="62"/>
                </a:cubicBezTo>
                <a:close/>
              </a:path>
            </a:pathLst>
          </a:custGeom>
          <a:solidFill>
            <a:schemeClr val="accent2">
              <a:lumMod val="20000"/>
              <a:lumOff val="80000"/>
            </a:schemeClr>
          </a:solidFill>
        </p:spPr>
        <p:txBody>
          <a:bodyPr wrap="square" tIns="365760" rtlCol="0">
            <a:noAutofit/>
          </a:bodyPr>
          <a:lstStyle>
            <a:lvl1pPr marL="0" indent="0" algn="ctr">
              <a:buNone/>
              <a:defRPr/>
            </a:lvl1pPr>
          </a:lstStyle>
          <a:p>
            <a:pPr rtl="0"/>
            <a:r>
              <a:rPr lang="el-GR" noProof="0"/>
              <a:t>Κάντε κλικ στο εικονίδιο για να προσθέσετε εικόνα</a:t>
            </a:r>
            <a:endParaRPr lang="el-GR" noProof="0" dirty="0"/>
          </a:p>
        </p:txBody>
      </p:sp>
      <p:sp>
        <p:nvSpPr>
          <p:cNvPr id="20" name="Θέση κειμένου 16"/>
          <p:cNvSpPr>
            <a:spLocks noGrp="1"/>
          </p:cNvSpPr>
          <p:nvPr>
            <p:ph type="body" sz="quarter" idx="16"/>
          </p:nvPr>
        </p:nvSpPr>
        <p:spPr>
          <a:xfrm>
            <a:off x="5566714" y="5181600"/>
            <a:ext cx="3566160" cy="493776"/>
          </a:xfrm>
        </p:spPr>
        <p:txBody>
          <a:bodyPr rtlCol="0">
            <a:normAutofit/>
          </a:bodyPr>
          <a:lstStyle>
            <a:lvl1pPr marL="0" indent="0">
              <a:buNone/>
              <a:defRPr sz="1800"/>
            </a:lvl1pPr>
            <a:lvl2pPr marL="0" indent="0">
              <a:spcBef>
                <a:spcPts val="1200"/>
              </a:spcBef>
              <a:buNone/>
              <a:defRPr sz="1800"/>
            </a:lvl2pPr>
            <a:lvl3pPr marL="0" indent="0">
              <a:spcBef>
                <a:spcPts val="1200"/>
              </a:spcBef>
              <a:buNone/>
              <a:defRPr sz="1800"/>
            </a:lvl3pPr>
            <a:lvl4pPr marL="0" indent="0">
              <a:spcBef>
                <a:spcPts val="1200"/>
              </a:spcBef>
              <a:buNone/>
              <a:defRPr sz="1800"/>
            </a:lvl4pPr>
            <a:lvl5pPr marL="0" indent="0">
              <a:spcBef>
                <a:spcPts val="1200"/>
              </a:spcBef>
              <a:buNone/>
              <a:defRPr sz="1800"/>
            </a:lvl5pPr>
          </a:lstStyle>
          <a:p>
            <a:pPr lvl="0"/>
            <a:r>
              <a:rPr lang="el-GR"/>
              <a:t>Στυλ κειμένου υποδείγματος</a:t>
            </a:r>
          </a:p>
        </p:txBody>
      </p:sp>
    </p:spTree>
    <p:extLst>
      <p:ext uri="{BB962C8B-B14F-4D97-AF65-F5344CB8AC3E}">
        <p14:creationId xmlns:p14="http://schemas.microsoft.com/office/powerpoint/2010/main" val="20377723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Τρεις εικόνες με λεζάντα">
    <p:spTree>
      <p:nvGrpSpPr>
        <p:cNvPr id="1" name=""/>
        <p:cNvGrpSpPr/>
        <p:nvPr/>
      </p:nvGrpSpPr>
      <p:grpSpPr>
        <a:xfrm>
          <a:off x="0" y="0"/>
          <a:ext cx="0" cy="0"/>
          <a:chOff x="0" y="0"/>
          <a:chExt cx="0" cy="0"/>
        </a:xfrm>
      </p:grpSpPr>
      <p:pic>
        <p:nvPicPr>
          <p:cNvPr id="6" name="Εικόνα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855" y="1716"/>
            <a:ext cx="12188952" cy="6856284"/>
          </a:xfrm>
          <a:prstGeom prst="rect">
            <a:avLst/>
          </a:prstGeom>
        </p:spPr>
      </p:pic>
      <p:sp>
        <p:nvSpPr>
          <p:cNvPr id="2" name="Τίτλος 1"/>
          <p:cNvSpPr>
            <a:spLocks noGrp="1"/>
          </p:cNvSpPr>
          <p:nvPr>
            <p:ph type="title" hasCustomPrompt="1"/>
          </p:nvPr>
        </p:nvSpPr>
        <p:spPr>
          <a:xfrm>
            <a:off x="1028580" y="5305424"/>
            <a:ext cx="8104083" cy="579921"/>
          </a:xfrm>
        </p:spPr>
        <p:txBody>
          <a:bodyPr rtlCol="0">
            <a:normAutofit/>
          </a:bodyPr>
          <a:lstStyle>
            <a:lvl1pPr rtl="0">
              <a:defRPr sz="2400">
                <a:solidFill>
                  <a:schemeClr val="accent1"/>
                </a:solidFill>
              </a:defRPr>
            </a:lvl1pPr>
          </a:lstStyle>
          <a:p>
            <a:pPr rtl="0"/>
            <a:r>
              <a:rPr lang="el-GR" noProof="0" dirty="0"/>
              <a:t>Κάντε κλικ για να επεξεργαστείτε το Στυλ κύριου τίτλου</a:t>
            </a:r>
          </a:p>
        </p:txBody>
      </p:sp>
      <p:sp>
        <p:nvSpPr>
          <p:cNvPr id="7" name="Ελεύθερη σχεδίαση 5"/>
          <p:cNvSpPr>
            <a:spLocks/>
          </p:cNvSpPr>
          <p:nvPr/>
        </p:nvSpPr>
        <p:spPr bwMode="gray">
          <a:xfrm>
            <a:off x="762000" y="933449"/>
            <a:ext cx="5334000" cy="4109465"/>
          </a:xfrm>
          <a:custGeom>
            <a:avLst/>
            <a:gdLst>
              <a:gd name="T0" fmla="*/ 870 w 933"/>
              <a:gd name="T1" fmla="*/ 64 h 1275"/>
              <a:gd name="T2" fmla="*/ 870 w 933"/>
              <a:gd name="T3" fmla="*/ 1213 h 1275"/>
              <a:gd name="T4" fmla="*/ 61 w 933"/>
              <a:gd name="T5" fmla="*/ 1213 h 1275"/>
              <a:gd name="T6" fmla="*/ 61 w 933"/>
              <a:gd name="T7" fmla="*/ 64 h 1275"/>
              <a:gd name="T8" fmla="*/ 870 w 933"/>
              <a:gd name="T9" fmla="*/ 64 h 1275"/>
            </a:gdLst>
            <a:ahLst/>
            <a:cxnLst>
              <a:cxn ang="0">
                <a:pos x="T0" y="T1"/>
              </a:cxn>
              <a:cxn ang="0">
                <a:pos x="T2" y="T3"/>
              </a:cxn>
              <a:cxn ang="0">
                <a:pos x="T4" y="T5"/>
              </a:cxn>
              <a:cxn ang="0">
                <a:pos x="T6" y="T7"/>
              </a:cxn>
              <a:cxn ang="0">
                <a:pos x="T8" y="T9"/>
              </a:cxn>
            </a:cxnLst>
            <a:rect l="0" t="0" r="r" b="b"/>
            <a:pathLst>
              <a:path w="933" h="1275">
                <a:moveTo>
                  <a:pt x="870" y="64"/>
                </a:moveTo>
                <a:cubicBezTo>
                  <a:pt x="933" y="128"/>
                  <a:pt x="922" y="1160"/>
                  <a:pt x="870" y="1213"/>
                </a:cubicBezTo>
                <a:cubicBezTo>
                  <a:pt x="817" y="1266"/>
                  <a:pt x="121" y="1275"/>
                  <a:pt x="61" y="1213"/>
                </a:cubicBezTo>
                <a:cubicBezTo>
                  <a:pt x="0" y="1151"/>
                  <a:pt x="3" y="123"/>
                  <a:pt x="61" y="64"/>
                </a:cubicBezTo>
                <a:cubicBezTo>
                  <a:pt x="118" y="5"/>
                  <a:pt x="806" y="0"/>
                  <a:pt x="870" y="64"/>
                </a:cubicBezTo>
                <a:close/>
              </a:path>
            </a:pathLst>
          </a:custGeom>
          <a:solidFill>
            <a:srgbClr val="FFFFFF"/>
          </a:solidFill>
          <a:effectLst>
            <a:outerShdw blurRad="317500" dist="63500" dir="2700000" algn="tl" rotWithShape="0">
              <a:prstClr val="black">
                <a:alpha val="30000"/>
              </a:prstClr>
            </a:outerShdw>
          </a:effectLst>
        </p:spPr>
        <p:txBody>
          <a:bodyPr vert="horz" wrap="square" lIns="91440" tIns="45720" rIns="91440" bIns="45720" numCol="1" rtlCol="0" anchor="t" anchorCtr="0" compatLnSpc="1">
            <a:prstTxWarp prst="textNoShape">
              <a:avLst/>
            </a:prstTxWarp>
          </a:bodyPr>
          <a:lstStyle/>
          <a:p>
            <a:pPr rtl="0"/>
            <a:endParaRPr lang="el-GR" noProof="0" dirty="0"/>
          </a:p>
        </p:txBody>
      </p:sp>
      <p:sp>
        <p:nvSpPr>
          <p:cNvPr id="15" name="Θέση εικόνας 14" descr="Κενό πλαίσιο κράτησης θέσης για να προσθέσετε μια εικόνα. Κάντε κλικ στο πλαίσιο κράτησης θέσης και επιλέξτε την εικόνα που θέλετε να προσθέσετε"/>
          <p:cNvSpPr>
            <a:spLocks noGrp="1"/>
          </p:cNvSpPr>
          <p:nvPr>
            <p:ph type="pic" sz="quarter" idx="13"/>
          </p:nvPr>
        </p:nvSpPr>
        <p:spPr>
          <a:xfrm>
            <a:off x="991888" y="1113022"/>
            <a:ext cx="4874224" cy="3750319"/>
          </a:xfrm>
          <a:custGeom>
            <a:avLst/>
            <a:gdLst>
              <a:gd name="connsiteX0" fmla="*/ 1744346 w 3503695"/>
              <a:gd name="connsiteY0" fmla="*/ 62 h 4031418"/>
              <a:gd name="connsiteX1" fmla="*/ 3334838 w 3503695"/>
              <a:gd name="connsiteY1" fmla="*/ 150223 h 4031418"/>
              <a:gd name="connsiteX2" fmla="*/ 3334838 w 3503695"/>
              <a:gd name="connsiteY2" fmla="*/ 3890810 h 4031418"/>
              <a:gd name="connsiteX3" fmla="*/ 174362 w 3503695"/>
              <a:gd name="connsiteY3" fmla="*/ 3890810 h 4031418"/>
              <a:gd name="connsiteX4" fmla="*/ 174362 w 3503695"/>
              <a:gd name="connsiteY4" fmla="*/ 150223 h 4031418"/>
              <a:gd name="connsiteX5" fmla="*/ 1744346 w 3503695"/>
              <a:gd name="connsiteY5" fmla="*/ 62 h 40314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503695" h="4031418">
                <a:moveTo>
                  <a:pt x="1744346" y="62"/>
                </a:moveTo>
                <a:cubicBezTo>
                  <a:pt x="2475376" y="-1972"/>
                  <a:pt x="3209826" y="46047"/>
                  <a:pt x="3334838" y="150223"/>
                </a:cubicBezTo>
                <a:cubicBezTo>
                  <a:pt x="3580957" y="358576"/>
                  <a:pt x="3537984" y="3718268"/>
                  <a:pt x="3334838" y="3890810"/>
                </a:cubicBezTo>
                <a:cubicBezTo>
                  <a:pt x="3127786" y="4063352"/>
                  <a:pt x="408761" y="4092652"/>
                  <a:pt x="174362" y="3890810"/>
                </a:cubicBezTo>
                <a:cubicBezTo>
                  <a:pt x="-63943" y="3688968"/>
                  <a:pt x="-52223" y="342299"/>
                  <a:pt x="174362" y="150223"/>
                </a:cubicBezTo>
                <a:cubicBezTo>
                  <a:pt x="285702" y="54185"/>
                  <a:pt x="1013315" y="2097"/>
                  <a:pt x="1744346" y="62"/>
                </a:cubicBezTo>
                <a:close/>
              </a:path>
            </a:pathLst>
          </a:custGeom>
          <a:solidFill>
            <a:schemeClr val="accent2">
              <a:lumMod val="20000"/>
              <a:lumOff val="80000"/>
            </a:schemeClr>
          </a:solidFill>
        </p:spPr>
        <p:txBody>
          <a:bodyPr wrap="square" tIns="365760" rtlCol="0">
            <a:noAutofit/>
          </a:bodyPr>
          <a:lstStyle>
            <a:lvl1pPr marL="0" indent="0" algn="ctr">
              <a:buNone/>
              <a:defRPr/>
            </a:lvl1pPr>
          </a:lstStyle>
          <a:p>
            <a:pPr rtl="0"/>
            <a:r>
              <a:rPr lang="el-GR" noProof="0"/>
              <a:t>Κάντε κλικ στο εικονίδιο για να προσθέσετε εικόνα</a:t>
            </a:r>
            <a:endParaRPr lang="el-GR" noProof="0" dirty="0"/>
          </a:p>
        </p:txBody>
      </p:sp>
      <p:sp>
        <p:nvSpPr>
          <p:cNvPr id="18" name="Ελεύθερη σχεδίαση 5"/>
          <p:cNvSpPr>
            <a:spLocks/>
          </p:cNvSpPr>
          <p:nvPr/>
        </p:nvSpPr>
        <p:spPr bwMode="gray">
          <a:xfrm>
            <a:off x="6323873" y="967316"/>
            <a:ext cx="2990942" cy="1934384"/>
          </a:xfrm>
          <a:custGeom>
            <a:avLst/>
            <a:gdLst>
              <a:gd name="T0" fmla="*/ 870 w 933"/>
              <a:gd name="T1" fmla="*/ 64 h 1275"/>
              <a:gd name="T2" fmla="*/ 870 w 933"/>
              <a:gd name="T3" fmla="*/ 1213 h 1275"/>
              <a:gd name="T4" fmla="*/ 61 w 933"/>
              <a:gd name="T5" fmla="*/ 1213 h 1275"/>
              <a:gd name="T6" fmla="*/ 61 w 933"/>
              <a:gd name="T7" fmla="*/ 64 h 1275"/>
              <a:gd name="T8" fmla="*/ 870 w 933"/>
              <a:gd name="T9" fmla="*/ 64 h 1275"/>
            </a:gdLst>
            <a:ahLst/>
            <a:cxnLst>
              <a:cxn ang="0">
                <a:pos x="T0" y="T1"/>
              </a:cxn>
              <a:cxn ang="0">
                <a:pos x="T2" y="T3"/>
              </a:cxn>
              <a:cxn ang="0">
                <a:pos x="T4" y="T5"/>
              </a:cxn>
              <a:cxn ang="0">
                <a:pos x="T6" y="T7"/>
              </a:cxn>
              <a:cxn ang="0">
                <a:pos x="T8" y="T9"/>
              </a:cxn>
            </a:cxnLst>
            <a:rect l="0" t="0" r="r" b="b"/>
            <a:pathLst>
              <a:path w="933" h="1275">
                <a:moveTo>
                  <a:pt x="870" y="64"/>
                </a:moveTo>
                <a:cubicBezTo>
                  <a:pt x="933" y="128"/>
                  <a:pt x="922" y="1160"/>
                  <a:pt x="870" y="1213"/>
                </a:cubicBezTo>
                <a:cubicBezTo>
                  <a:pt x="817" y="1266"/>
                  <a:pt x="121" y="1275"/>
                  <a:pt x="61" y="1213"/>
                </a:cubicBezTo>
                <a:cubicBezTo>
                  <a:pt x="0" y="1151"/>
                  <a:pt x="3" y="123"/>
                  <a:pt x="61" y="64"/>
                </a:cubicBezTo>
                <a:cubicBezTo>
                  <a:pt x="118" y="5"/>
                  <a:pt x="806" y="0"/>
                  <a:pt x="870" y="64"/>
                </a:cubicBezTo>
                <a:close/>
              </a:path>
            </a:pathLst>
          </a:custGeom>
          <a:solidFill>
            <a:srgbClr val="FFFFFF"/>
          </a:solidFill>
          <a:effectLst>
            <a:outerShdw blurRad="317500" dist="63500" dir="2700000" algn="tl" rotWithShape="0">
              <a:prstClr val="black">
                <a:alpha val="30000"/>
              </a:prstClr>
            </a:outerShdw>
          </a:effectLst>
        </p:spPr>
        <p:txBody>
          <a:bodyPr vert="horz" wrap="square" lIns="91440" tIns="45720" rIns="91440" bIns="45720" numCol="1" rtlCol="0" anchor="t" anchorCtr="0" compatLnSpc="1">
            <a:prstTxWarp prst="textNoShape">
              <a:avLst/>
            </a:prstTxWarp>
          </a:bodyPr>
          <a:lstStyle/>
          <a:p>
            <a:pPr rtl="0"/>
            <a:endParaRPr lang="el-GR" noProof="0" dirty="0"/>
          </a:p>
        </p:txBody>
      </p:sp>
      <p:sp>
        <p:nvSpPr>
          <p:cNvPr id="19" name="Θέση εικόνας 18" descr="Κενό πλαίσιο κράτησης θέσης για να προσθέσετε μια εικόνα. Κάντε κλικ στο πλαίσιο κράτησης θέσης και επιλέξτε την εικόνα που θέλετε να προσθέσετε"/>
          <p:cNvSpPr>
            <a:spLocks noGrp="1"/>
          </p:cNvSpPr>
          <p:nvPr>
            <p:ph type="pic" sz="quarter" idx="15"/>
          </p:nvPr>
        </p:nvSpPr>
        <p:spPr>
          <a:xfrm>
            <a:off x="6506025" y="1109743"/>
            <a:ext cx="2626638" cy="1649530"/>
          </a:xfrm>
          <a:custGeom>
            <a:avLst/>
            <a:gdLst>
              <a:gd name="connsiteX0" fmla="*/ 1744346 w 3503695"/>
              <a:gd name="connsiteY0" fmla="*/ 62 h 4031418"/>
              <a:gd name="connsiteX1" fmla="*/ 3334838 w 3503695"/>
              <a:gd name="connsiteY1" fmla="*/ 150223 h 4031418"/>
              <a:gd name="connsiteX2" fmla="*/ 3334838 w 3503695"/>
              <a:gd name="connsiteY2" fmla="*/ 3890810 h 4031418"/>
              <a:gd name="connsiteX3" fmla="*/ 174362 w 3503695"/>
              <a:gd name="connsiteY3" fmla="*/ 3890810 h 4031418"/>
              <a:gd name="connsiteX4" fmla="*/ 174362 w 3503695"/>
              <a:gd name="connsiteY4" fmla="*/ 150223 h 4031418"/>
              <a:gd name="connsiteX5" fmla="*/ 1744346 w 3503695"/>
              <a:gd name="connsiteY5" fmla="*/ 62 h 40314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503695" h="4031418">
                <a:moveTo>
                  <a:pt x="1744346" y="62"/>
                </a:moveTo>
                <a:cubicBezTo>
                  <a:pt x="2475376" y="-1972"/>
                  <a:pt x="3209826" y="46047"/>
                  <a:pt x="3334838" y="150223"/>
                </a:cubicBezTo>
                <a:cubicBezTo>
                  <a:pt x="3580957" y="358576"/>
                  <a:pt x="3537984" y="3718268"/>
                  <a:pt x="3334838" y="3890810"/>
                </a:cubicBezTo>
                <a:cubicBezTo>
                  <a:pt x="3127786" y="4063352"/>
                  <a:pt x="408761" y="4092652"/>
                  <a:pt x="174362" y="3890810"/>
                </a:cubicBezTo>
                <a:cubicBezTo>
                  <a:pt x="-63943" y="3688968"/>
                  <a:pt x="-52223" y="342299"/>
                  <a:pt x="174362" y="150223"/>
                </a:cubicBezTo>
                <a:cubicBezTo>
                  <a:pt x="285702" y="54185"/>
                  <a:pt x="1013315" y="2097"/>
                  <a:pt x="1744346" y="62"/>
                </a:cubicBezTo>
                <a:close/>
              </a:path>
            </a:pathLst>
          </a:custGeom>
          <a:solidFill>
            <a:schemeClr val="accent2">
              <a:lumMod val="20000"/>
              <a:lumOff val="80000"/>
            </a:schemeClr>
          </a:solidFill>
        </p:spPr>
        <p:txBody>
          <a:bodyPr wrap="square" tIns="182880" rtlCol="0">
            <a:noAutofit/>
          </a:bodyPr>
          <a:lstStyle>
            <a:lvl1pPr marL="0" indent="0" algn="ctr">
              <a:buNone/>
              <a:defRPr/>
            </a:lvl1pPr>
          </a:lstStyle>
          <a:p>
            <a:pPr rtl="0"/>
            <a:r>
              <a:rPr lang="el-GR" noProof="0"/>
              <a:t>Κάντε κλικ στο εικονίδιο για να προσθέσετε εικόνα</a:t>
            </a:r>
            <a:endParaRPr lang="el-GR" noProof="0" dirty="0"/>
          </a:p>
        </p:txBody>
      </p:sp>
      <p:sp>
        <p:nvSpPr>
          <p:cNvPr id="12" name="Ελεύθερη σχεδίαση 5"/>
          <p:cNvSpPr>
            <a:spLocks/>
          </p:cNvSpPr>
          <p:nvPr/>
        </p:nvSpPr>
        <p:spPr bwMode="gray">
          <a:xfrm>
            <a:off x="6323873" y="3060954"/>
            <a:ext cx="2990942" cy="1934384"/>
          </a:xfrm>
          <a:custGeom>
            <a:avLst/>
            <a:gdLst>
              <a:gd name="T0" fmla="*/ 870 w 933"/>
              <a:gd name="T1" fmla="*/ 64 h 1275"/>
              <a:gd name="T2" fmla="*/ 870 w 933"/>
              <a:gd name="T3" fmla="*/ 1213 h 1275"/>
              <a:gd name="T4" fmla="*/ 61 w 933"/>
              <a:gd name="T5" fmla="*/ 1213 h 1275"/>
              <a:gd name="T6" fmla="*/ 61 w 933"/>
              <a:gd name="T7" fmla="*/ 64 h 1275"/>
              <a:gd name="T8" fmla="*/ 870 w 933"/>
              <a:gd name="T9" fmla="*/ 64 h 1275"/>
            </a:gdLst>
            <a:ahLst/>
            <a:cxnLst>
              <a:cxn ang="0">
                <a:pos x="T0" y="T1"/>
              </a:cxn>
              <a:cxn ang="0">
                <a:pos x="T2" y="T3"/>
              </a:cxn>
              <a:cxn ang="0">
                <a:pos x="T4" y="T5"/>
              </a:cxn>
              <a:cxn ang="0">
                <a:pos x="T6" y="T7"/>
              </a:cxn>
              <a:cxn ang="0">
                <a:pos x="T8" y="T9"/>
              </a:cxn>
            </a:cxnLst>
            <a:rect l="0" t="0" r="r" b="b"/>
            <a:pathLst>
              <a:path w="933" h="1275">
                <a:moveTo>
                  <a:pt x="870" y="64"/>
                </a:moveTo>
                <a:cubicBezTo>
                  <a:pt x="933" y="128"/>
                  <a:pt x="922" y="1160"/>
                  <a:pt x="870" y="1213"/>
                </a:cubicBezTo>
                <a:cubicBezTo>
                  <a:pt x="817" y="1266"/>
                  <a:pt x="121" y="1275"/>
                  <a:pt x="61" y="1213"/>
                </a:cubicBezTo>
                <a:cubicBezTo>
                  <a:pt x="0" y="1151"/>
                  <a:pt x="3" y="123"/>
                  <a:pt x="61" y="64"/>
                </a:cubicBezTo>
                <a:cubicBezTo>
                  <a:pt x="118" y="5"/>
                  <a:pt x="806" y="0"/>
                  <a:pt x="870" y="64"/>
                </a:cubicBezTo>
                <a:close/>
              </a:path>
            </a:pathLst>
          </a:custGeom>
          <a:solidFill>
            <a:srgbClr val="FFFFFF"/>
          </a:solidFill>
          <a:effectLst>
            <a:outerShdw blurRad="317500" dist="63500" dir="2700000" algn="tl" rotWithShape="0">
              <a:prstClr val="black">
                <a:alpha val="30000"/>
              </a:prstClr>
            </a:outerShdw>
          </a:effectLst>
        </p:spPr>
        <p:txBody>
          <a:bodyPr vert="horz" wrap="square" lIns="91440" tIns="45720" rIns="91440" bIns="45720" numCol="1" rtlCol="0" anchor="t" anchorCtr="0" compatLnSpc="1">
            <a:prstTxWarp prst="textNoShape">
              <a:avLst/>
            </a:prstTxWarp>
          </a:bodyPr>
          <a:lstStyle/>
          <a:p>
            <a:pPr rtl="0"/>
            <a:endParaRPr lang="el-GR" noProof="0" dirty="0"/>
          </a:p>
        </p:txBody>
      </p:sp>
      <p:sp>
        <p:nvSpPr>
          <p:cNvPr id="13" name="Θέση εικόνας 12" descr="Κενό πλαίσιο κράτησης θέσης για να προσθέσετε μια εικόνα. Κάντε κλικ στο πλαίσιο κράτησης θέσης και επιλέξτε την εικόνα που θέλετε να προσθέσετε"/>
          <p:cNvSpPr>
            <a:spLocks noGrp="1"/>
          </p:cNvSpPr>
          <p:nvPr>
            <p:ph type="pic" sz="quarter" idx="16"/>
          </p:nvPr>
        </p:nvSpPr>
        <p:spPr>
          <a:xfrm>
            <a:off x="6506025" y="3203381"/>
            <a:ext cx="2626638" cy="1649530"/>
          </a:xfrm>
          <a:custGeom>
            <a:avLst/>
            <a:gdLst>
              <a:gd name="connsiteX0" fmla="*/ 1744346 w 3503695"/>
              <a:gd name="connsiteY0" fmla="*/ 62 h 4031418"/>
              <a:gd name="connsiteX1" fmla="*/ 3334838 w 3503695"/>
              <a:gd name="connsiteY1" fmla="*/ 150223 h 4031418"/>
              <a:gd name="connsiteX2" fmla="*/ 3334838 w 3503695"/>
              <a:gd name="connsiteY2" fmla="*/ 3890810 h 4031418"/>
              <a:gd name="connsiteX3" fmla="*/ 174362 w 3503695"/>
              <a:gd name="connsiteY3" fmla="*/ 3890810 h 4031418"/>
              <a:gd name="connsiteX4" fmla="*/ 174362 w 3503695"/>
              <a:gd name="connsiteY4" fmla="*/ 150223 h 4031418"/>
              <a:gd name="connsiteX5" fmla="*/ 1744346 w 3503695"/>
              <a:gd name="connsiteY5" fmla="*/ 62 h 40314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503695" h="4031418">
                <a:moveTo>
                  <a:pt x="1744346" y="62"/>
                </a:moveTo>
                <a:cubicBezTo>
                  <a:pt x="2475376" y="-1972"/>
                  <a:pt x="3209826" y="46047"/>
                  <a:pt x="3334838" y="150223"/>
                </a:cubicBezTo>
                <a:cubicBezTo>
                  <a:pt x="3580957" y="358576"/>
                  <a:pt x="3537984" y="3718268"/>
                  <a:pt x="3334838" y="3890810"/>
                </a:cubicBezTo>
                <a:cubicBezTo>
                  <a:pt x="3127786" y="4063352"/>
                  <a:pt x="408761" y="4092652"/>
                  <a:pt x="174362" y="3890810"/>
                </a:cubicBezTo>
                <a:cubicBezTo>
                  <a:pt x="-63943" y="3688968"/>
                  <a:pt x="-52223" y="342299"/>
                  <a:pt x="174362" y="150223"/>
                </a:cubicBezTo>
                <a:cubicBezTo>
                  <a:pt x="285702" y="54185"/>
                  <a:pt x="1013315" y="2097"/>
                  <a:pt x="1744346" y="62"/>
                </a:cubicBezTo>
                <a:close/>
              </a:path>
            </a:pathLst>
          </a:custGeom>
          <a:solidFill>
            <a:schemeClr val="accent2">
              <a:lumMod val="20000"/>
              <a:lumOff val="80000"/>
            </a:schemeClr>
          </a:solidFill>
        </p:spPr>
        <p:txBody>
          <a:bodyPr wrap="square" tIns="182880" rtlCol="0">
            <a:noAutofit/>
          </a:bodyPr>
          <a:lstStyle>
            <a:lvl1pPr marL="0" indent="0" algn="ctr">
              <a:buNone/>
              <a:defRPr/>
            </a:lvl1pPr>
          </a:lstStyle>
          <a:p>
            <a:pPr rtl="0"/>
            <a:r>
              <a:rPr lang="el-GR" noProof="0"/>
              <a:t>Κάντε κλικ στο εικονίδιο για να προσθέσετε εικόνα</a:t>
            </a:r>
            <a:endParaRPr lang="el-GR" noProof="0" dirty="0"/>
          </a:p>
        </p:txBody>
      </p:sp>
      <p:sp>
        <p:nvSpPr>
          <p:cNvPr id="17" name="Θέση κειμένου 16"/>
          <p:cNvSpPr>
            <a:spLocks noGrp="1"/>
          </p:cNvSpPr>
          <p:nvPr>
            <p:ph type="body" sz="quarter" idx="14"/>
          </p:nvPr>
        </p:nvSpPr>
        <p:spPr>
          <a:xfrm>
            <a:off x="1028581" y="5919255"/>
            <a:ext cx="8104082" cy="497420"/>
          </a:xfrm>
        </p:spPr>
        <p:txBody>
          <a:bodyPr rtlCol="0">
            <a:normAutofit/>
          </a:bodyPr>
          <a:lstStyle>
            <a:lvl1pPr marL="0" indent="0">
              <a:spcBef>
                <a:spcPts val="0"/>
              </a:spcBef>
              <a:buNone/>
              <a:defRPr sz="1600"/>
            </a:lvl1pPr>
            <a:lvl2pPr marL="0" indent="0">
              <a:spcBef>
                <a:spcPts val="1200"/>
              </a:spcBef>
              <a:buNone/>
              <a:defRPr sz="1800"/>
            </a:lvl2pPr>
            <a:lvl3pPr marL="0" indent="0">
              <a:spcBef>
                <a:spcPts val="1200"/>
              </a:spcBef>
              <a:buNone/>
              <a:defRPr sz="1800"/>
            </a:lvl3pPr>
            <a:lvl4pPr marL="0" indent="0">
              <a:spcBef>
                <a:spcPts val="1200"/>
              </a:spcBef>
              <a:buNone/>
              <a:defRPr sz="1800"/>
            </a:lvl4pPr>
            <a:lvl5pPr marL="0" indent="0">
              <a:spcBef>
                <a:spcPts val="1200"/>
              </a:spcBef>
              <a:buNone/>
              <a:defRPr sz="1800"/>
            </a:lvl5pPr>
          </a:lstStyle>
          <a:p>
            <a:pPr lvl="0"/>
            <a:r>
              <a:rPr lang="el-GR"/>
              <a:t>Στυλ κειμένου υποδείγματος</a:t>
            </a:r>
          </a:p>
        </p:txBody>
      </p:sp>
    </p:spTree>
    <p:extLst>
      <p:ext uri="{BB962C8B-B14F-4D97-AF65-F5344CB8AC3E}">
        <p14:creationId xmlns:p14="http://schemas.microsoft.com/office/powerpoint/2010/main" val="10177923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Πέντε εικόνες">
    <p:spTree>
      <p:nvGrpSpPr>
        <p:cNvPr id="1" name=""/>
        <p:cNvGrpSpPr/>
        <p:nvPr/>
      </p:nvGrpSpPr>
      <p:grpSpPr>
        <a:xfrm>
          <a:off x="0" y="0"/>
          <a:ext cx="0" cy="0"/>
          <a:chOff x="0" y="0"/>
          <a:chExt cx="0" cy="0"/>
        </a:xfrm>
      </p:grpSpPr>
      <p:pic>
        <p:nvPicPr>
          <p:cNvPr id="7" name="Εικόνα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63" y="283"/>
            <a:ext cx="12188952" cy="6859715"/>
          </a:xfrm>
          <a:prstGeom prst="rect">
            <a:avLst/>
          </a:prstGeom>
        </p:spPr>
      </p:pic>
      <p:sp>
        <p:nvSpPr>
          <p:cNvPr id="2" name="Τίτλος 1"/>
          <p:cNvSpPr>
            <a:spLocks noGrp="1"/>
          </p:cNvSpPr>
          <p:nvPr>
            <p:ph type="title" hasCustomPrompt="1"/>
          </p:nvPr>
        </p:nvSpPr>
        <p:spPr>
          <a:xfrm>
            <a:off x="9677400" y="365126"/>
            <a:ext cx="2133600" cy="1539874"/>
          </a:xfrm>
        </p:spPr>
        <p:txBody>
          <a:bodyPr vert="horz" lIns="91440" tIns="45720" rIns="91440" bIns="45720" rtlCol="0" anchor="b">
            <a:normAutofit/>
          </a:bodyPr>
          <a:lstStyle>
            <a:lvl1pPr rtl="0">
              <a:lnSpc>
                <a:spcPct val="80000"/>
              </a:lnSpc>
              <a:defRPr lang="en-US" sz="2400">
                <a:solidFill>
                  <a:schemeClr val="accent1"/>
                </a:solidFill>
              </a:defRPr>
            </a:lvl1pPr>
          </a:lstStyle>
          <a:p>
            <a:pPr lvl="0" rtl="0"/>
            <a:r>
              <a:rPr lang="el-GR" noProof="0" dirty="0"/>
              <a:t>Κάντε κλικ για να επεξεργαστείτε το Στυλ κύριου τίτλου</a:t>
            </a:r>
          </a:p>
        </p:txBody>
      </p:sp>
      <p:sp>
        <p:nvSpPr>
          <p:cNvPr id="8" name="Ελεύθερη σχεδίαση 5"/>
          <p:cNvSpPr>
            <a:spLocks/>
          </p:cNvSpPr>
          <p:nvPr/>
        </p:nvSpPr>
        <p:spPr bwMode="gray">
          <a:xfrm>
            <a:off x="4182533" y="265044"/>
            <a:ext cx="5232399" cy="3020023"/>
          </a:xfrm>
          <a:custGeom>
            <a:avLst/>
            <a:gdLst>
              <a:gd name="T0" fmla="*/ 870 w 933"/>
              <a:gd name="T1" fmla="*/ 64 h 1275"/>
              <a:gd name="T2" fmla="*/ 870 w 933"/>
              <a:gd name="T3" fmla="*/ 1213 h 1275"/>
              <a:gd name="T4" fmla="*/ 61 w 933"/>
              <a:gd name="T5" fmla="*/ 1213 h 1275"/>
              <a:gd name="T6" fmla="*/ 61 w 933"/>
              <a:gd name="T7" fmla="*/ 64 h 1275"/>
              <a:gd name="T8" fmla="*/ 870 w 933"/>
              <a:gd name="T9" fmla="*/ 64 h 1275"/>
            </a:gdLst>
            <a:ahLst/>
            <a:cxnLst>
              <a:cxn ang="0">
                <a:pos x="T0" y="T1"/>
              </a:cxn>
              <a:cxn ang="0">
                <a:pos x="T2" y="T3"/>
              </a:cxn>
              <a:cxn ang="0">
                <a:pos x="T4" y="T5"/>
              </a:cxn>
              <a:cxn ang="0">
                <a:pos x="T6" y="T7"/>
              </a:cxn>
              <a:cxn ang="0">
                <a:pos x="T8" y="T9"/>
              </a:cxn>
            </a:cxnLst>
            <a:rect l="0" t="0" r="r" b="b"/>
            <a:pathLst>
              <a:path w="933" h="1275">
                <a:moveTo>
                  <a:pt x="870" y="64"/>
                </a:moveTo>
                <a:cubicBezTo>
                  <a:pt x="933" y="128"/>
                  <a:pt x="922" y="1160"/>
                  <a:pt x="870" y="1213"/>
                </a:cubicBezTo>
                <a:cubicBezTo>
                  <a:pt x="817" y="1266"/>
                  <a:pt x="121" y="1275"/>
                  <a:pt x="61" y="1213"/>
                </a:cubicBezTo>
                <a:cubicBezTo>
                  <a:pt x="0" y="1151"/>
                  <a:pt x="3" y="123"/>
                  <a:pt x="61" y="64"/>
                </a:cubicBezTo>
                <a:cubicBezTo>
                  <a:pt x="118" y="5"/>
                  <a:pt x="806" y="0"/>
                  <a:pt x="870" y="64"/>
                </a:cubicBezTo>
                <a:close/>
              </a:path>
            </a:pathLst>
          </a:custGeom>
          <a:solidFill>
            <a:srgbClr val="FFFFFF"/>
          </a:solidFill>
          <a:effectLst>
            <a:outerShdw blurRad="317500" dist="63500" dir="2700000" algn="tl" rotWithShape="0">
              <a:prstClr val="black">
                <a:alpha val="30000"/>
              </a:prstClr>
            </a:outerShdw>
          </a:effectLst>
        </p:spPr>
        <p:txBody>
          <a:bodyPr vert="horz" wrap="square" lIns="91440" tIns="45720" rIns="91440" bIns="45720" numCol="1" rtlCol="0" anchor="t" anchorCtr="0" compatLnSpc="1">
            <a:prstTxWarp prst="textNoShape">
              <a:avLst/>
            </a:prstTxWarp>
          </a:bodyPr>
          <a:lstStyle/>
          <a:p>
            <a:pPr rtl="0"/>
            <a:endParaRPr lang="el-GR" noProof="0" dirty="0"/>
          </a:p>
        </p:txBody>
      </p:sp>
      <p:sp>
        <p:nvSpPr>
          <p:cNvPr id="9" name="Θέση εικόνας 8" descr="Κενό πλαίσιο κράτησης θέσης για να προσθέσετε μια εικόνα. Κάντε κλικ στο πλαίσιο κράτησης θέσης και επιλέξτε την εικόνα που θέλετε να προσθέσετε"/>
          <p:cNvSpPr>
            <a:spLocks noGrp="1"/>
          </p:cNvSpPr>
          <p:nvPr>
            <p:ph type="pic" sz="quarter" idx="13"/>
          </p:nvPr>
        </p:nvSpPr>
        <p:spPr>
          <a:xfrm>
            <a:off x="4424435" y="436315"/>
            <a:ext cx="4748594" cy="2677481"/>
          </a:xfrm>
          <a:custGeom>
            <a:avLst/>
            <a:gdLst>
              <a:gd name="connsiteX0" fmla="*/ 1744346 w 3503695"/>
              <a:gd name="connsiteY0" fmla="*/ 62 h 4031418"/>
              <a:gd name="connsiteX1" fmla="*/ 3334838 w 3503695"/>
              <a:gd name="connsiteY1" fmla="*/ 150223 h 4031418"/>
              <a:gd name="connsiteX2" fmla="*/ 3334838 w 3503695"/>
              <a:gd name="connsiteY2" fmla="*/ 3890810 h 4031418"/>
              <a:gd name="connsiteX3" fmla="*/ 174362 w 3503695"/>
              <a:gd name="connsiteY3" fmla="*/ 3890810 h 4031418"/>
              <a:gd name="connsiteX4" fmla="*/ 174362 w 3503695"/>
              <a:gd name="connsiteY4" fmla="*/ 150223 h 4031418"/>
              <a:gd name="connsiteX5" fmla="*/ 1744346 w 3503695"/>
              <a:gd name="connsiteY5" fmla="*/ 62 h 40314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503695" h="4031418">
                <a:moveTo>
                  <a:pt x="1744346" y="62"/>
                </a:moveTo>
                <a:cubicBezTo>
                  <a:pt x="2475376" y="-1972"/>
                  <a:pt x="3209826" y="46047"/>
                  <a:pt x="3334838" y="150223"/>
                </a:cubicBezTo>
                <a:cubicBezTo>
                  <a:pt x="3580957" y="358576"/>
                  <a:pt x="3537984" y="3718268"/>
                  <a:pt x="3334838" y="3890810"/>
                </a:cubicBezTo>
                <a:cubicBezTo>
                  <a:pt x="3127786" y="4063352"/>
                  <a:pt x="408761" y="4092652"/>
                  <a:pt x="174362" y="3890810"/>
                </a:cubicBezTo>
                <a:cubicBezTo>
                  <a:pt x="-63943" y="3688968"/>
                  <a:pt x="-52223" y="342299"/>
                  <a:pt x="174362" y="150223"/>
                </a:cubicBezTo>
                <a:cubicBezTo>
                  <a:pt x="285702" y="54185"/>
                  <a:pt x="1013315" y="2097"/>
                  <a:pt x="1744346" y="62"/>
                </a:cubicBezTo>
                <a:close/>
              </a:path>
            </a:pathLst>
          </a:custGeom>
          <a:solidFill>
            <a:schemeClr val="accent2">
              <a:lumMod val="20000"/>
              <a:lumOff val="80000"/>
            </a:schemeClr>
          </a:solidFill>
        </p:spPr>
        <p:txBody>
          <a:bodyPr wrap="square" tIns="365760" rtlCol="0">
            <a:noAutofit/>
          </a:bodyPr>
          <a:lstStyle>
            <a:lvl1pPr marL="0" indent="0" algn="ctr">
              <a:buNone/>
              <a:defRPr/>
            </a:lvl1pPr>
          </a:lstStyle>
          <a:p>
            <a:pPr rtl="0"/>
            <a:r>
              <a:rPr lang="el-GR" noProof="0"/>
              <a:t>Κάντε κλικ στο εικονίδιο για να προσθέσετε εικόνα</a:t>
            </a:r>
            <a:endParaRPr lang="el-GR" noProof="0" dirty="0"/>
          </a:p>
        </p:txBody>
      </p:sp>
      <p:sp>
        <p:nvSpPr>
          <p:cNvPr id="10" name="Ελεύθερη σχεδίαση 5"/>
          <p:cNvSpPr>
            <a:spLocks/>
          </p:cNvSpPr>
          <p:nvPr/>
        </p:nvSpPr>
        <p:spPr bwMode="gray">
          <a:xfrm>
            <a:off x="816188" y="384723"/>
            <a:ext cx="3146212" cy="1894677"/>
          </a:xfrm>
          <a:custGeom>
            <a:avLst/>
            <a:gdLst>
              <a:gd name="T0" fmla="*/ 870 w 933"/>
              <a:gd name="T1" fmla="*/ 64 h 1275"/>
              <a:gd name="T2" fmla="*/ 870 w 933"/>
              <a:gd name="T3" fmla="*/ 1213 h 1275"/>
              <a:gd name="T4" fmla="*/ 61 w 933"/>
              <a:gd name="T5" fmla="*/ 1213 h 1275"/>
              <a:gd name="T6" fmla="*/ 61 w 933"/>
              <a:gd name="T7" fmla="*/ 64 h 1275"/>
              <a:gd name="T8" fmla="*/ 870 w 933"/>
              <a:gd name="T9" fmla="*/ 64 h 1275"/>
            </a:gdLst>
            <a:ahLst/>
            <a:cxnLst>
              <a:cxn ang="0">
                <a:pos x="T0" y="T1"/>
              </a:cxn>
              <a:cxn ang="0">
                <a:pos x="T2" y="T3"/>
              </a:cxn>
              <a:cxn ang="0">
                <a:pos x="T4" y="T5"/>
              </a:cxn>
              <a:cxn ang="0">
                <a:pos x="T6" y="T7"/>
              </a:cxn>
              <a:cxn ang="0">
                <a:pos x="T8" y="T9"/>
              </a:cxn>
            </a:cxnLst>
            <a:rect l="0" t="0" r="r" b="b"/>
            <a:pathLst>
              <a:path w="933" h="1275">
                <a:moveTo>
                  <a:pt x="870" y="64"/>
                </a:moveTo>
                <a:cubicBezTo>
                  <a:pt x="933" y="128"/>
                  <a:pt x="922" y="1160"/>
                  <a:pt x="870" y="1213"/>
                </a:cubicBezTo>
                <a:cubicBezTo>
                  <a:pt x="817" y="1266"/>
                  <a:pt x="121" y="1275"/>
                  <a:pt x="61" y="1213"/>
                </a:cubicBezTo>
                <a:cubicBezTo>
                  <a:pt x="0" y="1151"/>
                  <a:pt x="3" y="123"/>
                  <a:pt x="61" y="64"/>
                </a:cubicBezTo>
                <a:cubicBezTo>
                  <a:pt x="118" y="5"/>
                  <a:pt x="806" y="0"/>
                  <a:pt x="870" y="64"/>
                </a:cubicBezTo>
                <a:close/>
              </a:path>
            </a:pathLst>
          </a:custGeom>
          <a:solidFill>
            <a:srgbClr val="FFFFFF"/>
          </a:solidFill>
          <a:effectLst>
            <a:outerShdw blurRad="317500" dist="63500" dir="2700000" algn="tl" rotWithShape="0">
              <a:prstClr val="black">
                <a:alpha val="30000"/>
              </a:prstClr>
            </a:outerShdw>
          </a:effectLst>
        </p:spPr>
        <p:txBody>
          <a:bodyPr vert="horz" wrap="square" lIns="91440" tIns="45720" rIns="91440" bIns="45720" numCol="1" rtlCol="0" anchor="t" anchorCtr="0" compatLnSpc="1">
            <a:prstTxWarp prst="textNoShape">
              <a:avLst/>
            </a:prstTxWarp>
          </a:bodyPr>
          <a:lstStyle/>
          <a:p>
            <a:pPr rtl="0"/>
            <a:endParaRPr lang="el-GR" noProof="0" dirty="0"/>
          </a:p>
        </p:txBody>
      </p:sp>
      <p:sp>
        <p:nvSpPr>
          <p:cNvPr id="11" name="Θέση εικόνας 10" descr="Ένα κενό πλαίσιο κράτησης θέσης για να προσθέσετε μια εικόνα. Κάντε κλικ στο πλαίσιο κράτησης θέσης και επιλέξτε την εικόνα που θέλετε να προσθέσετε"/>
          <p:cNvSpPr>
            <a:spLocks noGrp="1"/>
          </p:cNvSpPr>
          <p:nvPr>
            <p:ph type="pic" sz="quarter" idx="15"/>
          </p:nvPr>
        </p:nvSpPr>
        <p:spPr>
          <a:xfrm>
            <a:off x="1013022" y="538232"/>
            <a:ext cx="2752545" cy="1587658"/>
          </a:xfrm>
          <a:custGeom>
            <a:avLst/>
            <a:gdLst>
              <a:gd name="connsiteX0" fmla="*/ 1744346 w 3503695"/>
              <a:gd name="connsiteY0" fmla="*/ 62 h 4031418"/>
              <a:gd name="connsiteX1" fmla="*/ 3334838 w 3503695"/>
              <a:gd name="connsiteY1" fmla="*/ 150223 h 4031418"/>
              <a:gd name="connsiteX2" fmla="*/ 3334838 w 3503695"/>
              <a:gd name="connsiteY2" fmla="*/ 3890810 h 4031418"/>
              <a:gd name="connsiteX3" fmla="*/ 174362 w 3503695"/>
              <a:gd name="connsiteY3" fmla="*/ 3890810 h 4031418"/>
              <a:gd name="connsiteX4" fmla="*/ 174362 w 3503695"/>
              <a:gd name="connsiteY4" fmla="*/ 150223 h 4031418"/>
              <a:gd name="connsiteX5" fmla="*/ 1744346 w 3503695"/>
              <a:gd name="connsiteY5" fmla="*/ 62 h 40314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503695" h="4031418">
                <a:moveTo>
                  <a:pt x="1744346" y="62"/>
                </a:moveTo>
                <a:cubicBezTo>
                  <a:pt x="2475376" y="-1972"/>
                  <a:pt x="3209826" y="46047"/>
                  <a:pt x="3334838" y="150223"/>
                </a:cubicBezTo>
                <a:cubicBezTo>
                  <a:pt x="3580957" y="358576"/>
                  <a:pt x="3537984" y="3718268"/>
                  <a:pt x="3334838" y="3890810"/>
                </a:cubicBezTo>
                <a:cubicBezTo>
                  <a:pt x="3127786" y="4063352"/>
                  <a:pt x="408761" y="4092652"/>
                  <a:pt x="174362" y="3890810"/>
                </a:cubicBezTo>
                <a:cubicBezTo>
                  <a:pt x="-63943" y="3688968"/>
                  <a:pt x="-52223" y="342299"/>
                  <a:pt x="174362" y="150223"/>
                </a:cubicBezTo>
                <a:cubicBezTo>
                  <a:pt x="285702" y="54185"/>
                  <a:pt x="1013315" y="2097"/>
                  <a:pt x="1744346" y="62"/>
                </a:cubicBezTo>
                <a:close/>
              </a:path>
            </a:pathLst>
          </a:custGeom>
          <a:solidFill>
            <a:schemeClr val="accent2">
              <a:lumMod val="20000"/>
              <a:lumOff val="80000"/>
            </a:schemeClr>
          </a:solidFill>
        </p:spPr>
        <p:txBody>
          <a:bodyPr wrap="square" tIns="182880" rtlCol="0">
            <a:noAutofit/>
          </a:bodyPr>
          <a:lstStyle>
            <a:lvl1pPr marL="0" indent="0" algn="ctr">
              <a:buNone/>
              <a:defRPr/>
            </a:lvl1pPr>
          </a:lstStyle>
          <a:p>
            <a:pPr rtl="0"/>
            <a:r>
              <a:rPr lang="el-GR" noProof="0"/>
              <a:t>Κάντε κλικ στο εικονίδιο για να προσθέσετε εικόνα</a:t>
            </a:r>
            <a:endParaRPr lang="el-GR" noProof="0" dirty="0"/>
          </a:p>
        </p:txBody>
      </p:sp>
      <p:sp>
        <p:nvSpPr>
          <p:cNvPr id="12" name="Ελεύθερη σχεδίαση 5"/>
          <p:cNvSpPr>
            <a:spLocks/>
          </p:cNvSpPr>
          <p:nvPr/>
        </p:nvSpPr>
        <p:spPr bwMode="gray">
          <a:xfrm>
            <a:off x="816188" y="2478361"/>
            <a:ext cx="3146212" cy="1894677"/>
          </a:xfrm>
          <a:custGeom>
            <a:avLst/>
            <a:gdLst>
              <a:gd name="T0" fmla="*/ 870 w 933"/>
              <a:gd name="T1" fmla="*/ 64 h 1275"/>
              <a:gd name="T2" fmla="*/ 870 w 933"/>
              <a:gd name="T3" fmla="*/ 1213 h 1275"/>
              <a:gd name="T4" fmla="*/ 61 w 933"/>
              <a:gd name="T5" fmla="*/ 1213 h 1275"/>
              <a:gd name="T6" fmla="*/ 61 w 933"/>
              <a:gd name="T7" fmla="*/ 64 h 1275"/>
              <a:gd name="T8" fmla="*/ 870 w 933"/>
              <a:gd name="T9" fmla="*/ 64 h 1275"/>
            </a:gdLst>
            <a:ahLst/>
            <a:cxnLst>
              <a:cxn ang="0">
                <a:pos x="T0" y="T1"/>
              </a:cxn>
              <a:cxn ang="0">
                <a:pos x="T2" y="T3"/>
              </a:cxn>
              <a:cxn ang="0">
                <a:pos x="T4" y="T5"/>
              </a:cxn>
              <a:cxn ang="0">
                <a:pos x="T6" y="T7"/>
              </a:cxn>
              <a:cxn ang="0">
                <a:pos x="T8" y="T9"/>
              </a:cxn>
            </a:cxnLst>
            <a:rect l="0" t="0" r="r" b="b"/>
            <a:pathLst>
              <a:path w="933" h="1275">
                <a:moveTo>
                  <a:pt x="870" y="64"/>
                </a:moveTo>
                <a:cubicBezTo>
                  <a:pt x="933" y="128"/>
                  <a:pt x="922" y="1160"/>
                  <a:pt x="870" y="1213"/>
                </a:cubicBezTo>
                <a:cubicBezTo>
                  <a:pt x="817" y="1266"/>
                  <a:pt x="121" y="1275"/>
                  <a:pt x="61" y="1213"/>
                </a:cubicBezTo>
                <a:cubicBezTo>
                  <a:pt x="0" y="1151"/>
                  <a:pt x="3" y="123"/>
                  <a:pt x="61" y="64"/>
                </a:cubicBezTo>
                <a:cubicBezTo>
                  <a:pt x="118" y="5"/>
                  <a:pt x="806" y="0"/>
                  <a:pt x="870" y="64"/>
                </a:cubicBezTo>
                <a:close/>
              </a:path>
            </a:pathLst>
          </a:custGeom>
          <a:solidFill>
            <a:srgbClr val="FFFFFF"/>
          </a:solidFill>
          <a:effectLst>
            <a:outerShdw blurRad="317500" dist="63500" dir="2700000" algn="tl" rotWithShape="0">
              <a:prstClr val="black">
                <a:alpha val="30000"/>
              </a:prstClr>
            </a:outerShdw>
          </a:effectLst>
        </p:spPr>
        <p:txBody>
          <a:bodyPr vert="horz" wrap="square" lIns="91440" tIns="45720" rIns="91440" bIns="45720" numCol="1" rtlCol="0" anchor="t" anchorCtr="0" compatLnSpc="1">
            <a:prstTxWarp prst="textNoShape">
              <a:avLst/>
            </a:prstTxWarp>
          </a:bodyPr>
          <a:lstStyle/>
          <a:p>
            <a:pPr rtl="0"/>
            <a:endParaRPr lang="el-GR" noProof="0" dirty="0"/>
          </a:p>
        </p:txBody>
      </p:sp>
      <p:sp>
        <p:nvSpPr>
          <p:cNvPr id="13" name="Θέση εικόνας 12" descr="Κενό πλαίσιο κράτησης θέσης για να προσθέσετε μια εικόνα. Κάντε κλικ στο πλαίσιο κράτησης θέσης και επιλέξτε την εικόνα που θέλετε να προσθέσετε"/>
          <p:cNvSpPr>
            <a:spLocks noGrp="1"/>
          </p:cNvSpPr>
          <p:nvPr>
            <p:ph type="pic" sz="quarter" idx="16"/>
          </p:nvPr>
        </p:nvSpPr>
        <p:spPr>
          <a:xfrm>
            <a:off x="1013022" y="2631870"/>
            <a:ext cx="2752545" cy="1587658"/>
          </a:xfrm>
          <a:custGeom>
            <a:avLst/>
            <a:gdLst>
              <a:gd name="connsiteX0" fmla="*/ 1744346 w 3503695"/>
              <a:gd name="connsiteY0" fmla="*/ 62 h 4031418"/>
              <a:gd name="connsiteX1" fmla="*/ 3334838 w 3503695"/>
              <a:gd name="connsiteY1" fmla="*/ 150223 h 4031418"/>
              <a:gd name="connsiteX2" fmla="*/ 3334838 w 3503695"/>
              <a:gd name="connsiteY2" fmla="*/ 3890810 h 4031418"/>
              <a:gd name="connsiteX3" fmla="*/ 174362 w 3503695"/>
              <a:gd name="connsiteY3" fmla="*/ 3890810 h 4031418"/>
              <a:gd name="connsiteX4" fmla="*/ 174362 w 3503695"/>
              <a:gd name="connsiteY4" fmla="*/ 150223 h 4031418"/>
              <a:gd name="connsiteX5" fmla="*/ 1744346 w 3503695"/>
              <a:gd name="connsiteY5" fmla="*/ 62 h 40314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503695" h="4031418">
                <a:moveTo>
                  <a:pt x="1744346" y="62"/>
                </a:moveTo>
                <a:cubicBezTo>
                  <a:pt x="2475376" y="-1972"/>
                  <a:pt x="3209826" y="46047"/>
                  <a:pt x="3334838" y="150223"/>
                </a:cubicBezTo>
                <a:cubicBezTo>
                  <a:pt x="3580957" y="358576"/>
                  <a:pt x="3537984" y="3718268"/>
                  <a:pt x="3334838" y="3890810"/>
                </a:cubicBezTo>
                <a:cubicBezTo>
                  <a:pt x="3127786" y="4063352"/>
                  <a:pt x="408761" y="4092652"/>
                  <a:pt x="174362" y="3890810"/>
                </a:cubicBezTo>
                <a:cubicBezTo>
                  <a:pt x="-63943" y="3688968"/>
                  <a:pt x="-52223" y="342299"/>
                  <a:pt x="174362" y="150223"/>
                </a:cubicBezTo>
                <a:cubicBezTo>
                  <a:pt x="285702" y="54185"/>
                  <a:pt x="1013315" y="2097"/>
                  <a:pt x="1744346" y="62"/>
                </a:cubicBezTo>
                <a:close/>
              </a:path>
            </a:pathLst>
          </a:custGeom>
          <a:solidFill>
            <a:schemeClr val="accent2">
              <a:lumMod val="20000"/>
              <a:lumOff val="80000"/>
            </a:schemeClr>
          </a:solidFill>
        </p:spPr>
        <p:txBody>
          <a:bodyPr wrap="square" tIns="182880" rtlCol="0">
            <a:noAutofit/>
          </a:bodyPr>
          <a:lstStyle>
            <a:lvl1pPr marL="0" indent="0" algn="ctr">
              <a:buNone/>
              <a:defRPr/>
            </a:lvl1pPr>
          </a:lstStyle>
          <a:p>
            <a:pPr rtl="0"/>
            <a:r>
              <a:rPr lang="el-GR" noProof="0"/>
              <a:t>Κάντε κλικ στο εικονίδιο για να προσθέσετε εικόνα</a:t>
            </a:r>
            <a:endParaRPr lang="el-GR" noProof="0" dirty="0"/>
          </a:p>
        </p:txBody>
      </p:sp>
      <p:sp>
        <p:nvSpPr>
          <p:cNvPr id="14" name="Ελεύθερη σχεδίαση 5"/>
          <p:cNvSpPr>
            <a:spLocks/>
          </p:cNvSpPr>
          <p:nvPr/>
        </p:nvSpPr>
        <p:spPr bwMode="gray">
          <a:xfrm>
            <a:off x="816188" y="4571999"/>
            <a:ext cx="3146212" cy="1894677"/>
          </a:xfrm>
          <a:custGeom>
            <a:avLst/>
            <a:gdLst>
              <a:gd name="T0" fmla="*/ 870 w 933"/>
              <a:gd name="T1" fmla="*/ 64 h 1275"/>
              <a:gd name="T2" fmla="*/ 870 w 933"/>
              <a:gd name="T3" fmla="*/ 1213 h 1275"/>
              <a:gd name="T4" fmla="*/ 61 w 933"/>
              <a:gd name="T5" fmla="*/ 1213 h 1275"/>
              <a:gd name="T6" fmla="*/ 61 w 933"/>
              <a:gd name="T7" fmla="*/ 64 h 1275"/>
              <a:gd name="T8" fmla="*/ 870 w 933"/>
              <a:gd name="T9" fmla="*/ 64 h 1275"/>
            </a:gdLst>
            <a:ahLst/>
            <a:cxnLst>
              <a:cxn ang="0">
                <a:pos x="T0" y="T1"/>
              </a:cxn>
              <a:cxn ang="0">
                <a:pos x="T2" y="T3"/>
              </a:cxn>
              <a:cxn ang="0">
                <a:pos x="T4" y="T5"/>
              </a:cxn>
              <a:cxn ang="0">
                <a:pos x="T6" y="T7"/>
              </a:cxn>
              <a:cxn ang="0">
                <a:pos x="T8" y="T9"/>
              </a:cxn>
            </a:cxnLst>
            <a:rect l="0" t="0" r="r" b="b"/>
            <a:pathLst>
              <a:path w="933" h="1275">
                <a:moveTo>
                  <a:pt x="870" y="64"/>
                </a:moveTo>
                <a:cubicBezTo>
                  <a:pt x="933" y="128"/>
                  <a:pt x="922" y="1160"/>
                  <a:pt x="870" y="1213"/>
                </a:cubicBezTo>
                <a:cubicBezTo>
                  <a:pt x="817" y="1266"/>
                  <a:pt x="121" y="1275"/>
                  <a:pt x="61" y="1213"/>
                </a:cubicBezTo>
                <a:cubicBezTo>
                  <a:pt x="0" y="1151"/>
                  <a:pt x="3" y="123"/>
                  <a:pt x="61" y="64"/>
                </a:cubicBezTo>
                <a:cubicBezTo>
                  <a:pt x="118" y="5"/>
                  <a:pt x="806" y="0"/>
                  <a:pt x="870" y="64"/>
                </a:cubicBezTo>
                <a:close/>
              </a:path>
            </a:pathLst>
          </a:custGeom>
          <a:solidFill>
            <a:srgbClr val="FFFFFF"/>
          </a:solidFill>
          <a:effectLst>
            <a:outerShdw blurRad="317500" dist="63500" dir="2700000" algn="tl" rotWithShape="0">
              <a:prstClr val="black">
                <a:alpha val="30000"/>
              </a:prstClr>
            </a:outerShdw>
          </a:effectLst>
        </p:spPr>
        <p:txBody>
          <a:bodyPr vert="horz" wrap="square" lIns="91440" tIns="45720" rIns="91440" bIns="45720" numCol="1" rtlCol="0" anchor="t" anchorCtr="0" compatLnSpc="1">
            <a:prstTxWarp prst="textNoShape">
              <a:avLst/>
            </a:prstTxWarp>
          </a:bodyPr>
          <a:lstStyle/>
          <a:p>
            <a:pPr rtl="0"/>
            <a:endParaRPr lang="el-GR" noProof="0" dirty="0"/>
          </a:p>
        </p:txBody>
      </p:sp>
      <p:sp>
        <p:nvSpPr>
          <p:cNvPr id="15" name="Θέση εικόνας 14" descr="Κενό πλαίσιο κράτησης θέσης για να προσθέσετε μια εικόνα. Κάντε κλικ στο πλαίσιο κράτησης θέσης και επιλέξτε την εικόνα που θέλετε να προσθέσετε"/>
          <p:cNvSpPr>
            <a:spLocks noGrp="1"/>
          </p:cNvSpPr>
          <p:nvPr>
            <p:ph type="pic" sz="quarter" idx="17"/>
          </p:nvPr>
        </p:nvSpPr>
        <p:spPr>
          <a:xfrm>
            <a:off x="1013022" y="4725508"/>
            <a:ext cx="2752545" cy="1587658"/>
          </a:xfrm>
          <a:custGeom>
            <a:avLst/>
            <a:gdLst>
              <a:gd name="connsiteX0" fmla="*/ 1744346 w 3503695"/>
              <a:gd name="connsiteY0" fmla="*/ 62 h 4031418"/>
              <a:gd name="connsiteX1" fmla="*/ 3334838 w 3503695"/>
              <a:gd name="connsiteY1" fmla="*/ 150223 h 4031418"/>
              <a:gd name="connsiteX2" fmla="*/ 3334838 w 3503695"/>
              <a:gd name="connsiteY2" fmla="*/ 3890810 h 4031418"/>
              <a:gd name="connsiteX3" fmla="*/ 174362 w 3503695"/>
              <a:gd name="connsiteY3" fmla="*/ 3890810 h 4031418"/>
              <a:gd name="connsiteX4" fmla="*/ 174362 w 3503695"/>
              <a:gd name="connsiteY4" fmla="*/ 150223 h 4031418"/>
              <a:gd name="connsiteX5" fmla="*/ 1744346 w 3503695"/>
              <a:gd name="connsiteY5" fmla="*/ 62 h 40314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503695" h="4031418">
                <a:moveTo>
                  <a:pt x="1744346" y="62"/>
                </a:moveTo>
                <a:cubicBezTo>
                  <a:pt x="2475376" y="-1972"/>
                  <a:pt x="3209826" y="46047"/>
                  <a:pt x="3334838" y="150223"/>
                </a:cubicBezTo>
                <a:cubicBezTo>
                  <a:pt x="3580957" y="358576"/>
                  <a:pt x="3537984" y="3718268"/>
                  <a:pt x="3334838" y="3890810"/>
                </a:cubicBezTo>
                <a:cubicBezTo>
                  <a:pt x="3127786" y="4063352"/>
                  <a:pt x="408761" y="4092652"/>
                  <a:pt x="174362" y="3890810"/>
                </a:cubicBezTo>
                <a:cubicBezTo>
                  <a:pt x="-63943" y="3688968"/>
                  <a:pt x="-52223" y="342299"/>
                  <a:pt x="174362" y="150223"/>
                </a:cubicBezTo>
                <a:cubicBezTo>
                  <a:pt x="285702" y="54185"/>
                  <a:pt x="1013315" y="2097"/>
                  <a:pt x="1744346" y="62"/>
                </a:cubicBezTo>
                <a:close/>
              </a:path>
            </a:pathLst>
          </a:custGeom>
          <a:solidFill>
            <a:schemeClr val="accent2">
              <a:lumMod val="20000"/>
              <a:lumOff val="80000"/>
            </a:schemeClr>
          </a:solidFill>
        </p:spPr>
        <p:txBody>
          <a:bodyPr wrap="square" tIns="182880" rtlCol="0">
            <a:noAutofit/>
          </a:bodyPr>
          <a:lstStyle>
            <a:lvl1pPr marL="0" indent="0" algn="ctr">
              <a:buNone/>
              <a:defRPr/>
            </a:lvl1pPr>
          </a:lstStyle>
          <a:p>
            <a:pPr rtl="0"/>
            <a:r>
              <a:rPr lang="el-GR" noProof="0"/>
              <a:t>Κάντε κλικ στο εικονίδιο για να προσθέσετε εικόνα</a:t>
            </a:r>
            <a:endParaRPr lang="el-GR" noProof="0" dirty="0"/>
          </a:p>
        </p:txBody>
      </p:sp>
      <p:sp>
        <p:nvSpPr>
          <p:cNvPr id="20" name="Ελεύθερη σχεδίαση 5"/>
          <p:cNvSpPr>
            <a:spLocks/>
          </p:cNvSpPr>
          <p:nvPr/>
        </p:nvSpPr>
        <p:spPr bwMode="gray">
          <a:xfrm>
            <a:off x="4182533" y="3448511"/>
            <a:ext cx="5232399" cy="3020023"/>
          </a:xfrm>
          <a:custGeom>
            <a:avLst/>
            <a:gdLst>
              <a:gd name="T0" fmla="*/ 870 w 933"/>
              <a:gd name="T1" fmla="*/ 64 h 1275"/>
              <a:gd name="T2" fmla="*/ 870 w 933"/>
              <a:gd name="T3" fmla="*/ 1213 h 1275"/>
              <a:gd name="T4" fmla="*/ 61 w 933"/>
              <a:gd name="T5" fmla="*/ 1213 h 1275"/>
              <a:gd name="T6" fmla="*/ 61 w 933"/>
              <a:gd name="T7" fmla="*/ 64 h 1275"/>
              <a:gd name="T8" fmla="*/ 870 w 933"/>
              <a:gd name="T9" fmla="*/ 64 h 1275"/>
            </a:gdLst>
            <a:ahLst/>
            <a:cxnLst>
              <a:cxn ang="0">
                <a:pos x="T0" y="T1"/>
              </a:cxn>
              <a:cxn ang="0">
                <a:pos x="T2" y="T3"/>
              </a:cxn>
              <a:cxn ang="0">
                <a:pos x="T4" y="T5"/>
              </a:cxn>
              <a:cxn ang="0">
                <a:pos x="T6" y="T7"/>
              </a:cxn>
              <a:cxn ang="0">
                <a:pos x="T8" y="T9"/>
              </a:cxn>
            </a:cxnLst>
            <a:rect l="0" t="0" r="r" b="b"/>
            <a:pathLst>
              <a:path w="933" h="1275">
                <a:moveTo>
                  <a:pt x="870" y="64"/>
                </a:moveTo>
                <a:cubicBezTo>
                  <a:pt x="933" y="128"/>
                  <a:pt x="922" y="1160"/>
                  <a:pt x="870" y="1213"/>
                </a:cubicBezTo>
                <a:cubicBezTo>
                  <a:pt x="817" y="1266"/>
                  <a:pt x="121" y="1275"/>
                  <a:pt x="61" y="1213"/>
                </a:cubicBezTo>
                <a:cubicBezTo>
                  <a:pt x="0" y="1151"/>
                  <a:pt x="3" y="123"/>
                  <a:pt x="61" y="64"/>
                </a:cubicBezTo>
                <a:cubicBezTo>
                  <a:pt x="118" y="5"/>
                  <a:pt x="806" y="0"/>
                  <a:pt x="870" y="64"/>
                </a:cubicBezTo>
                <a:close/>
              </a:path>
            </a:pathLst>
          </a:custGeom>
          <a:solidFill>
            <a:srgbClr val="FFFFFF"/>
          </a:solidFill>
          <a:effectLst>
            <a:outerShdw blurRad="317500" dist="63500" dir="2700000" algn="tl" rotWithShape="0">
              <a:prstClr val="black">
                <a:alpha val="30000"/>
              </a:prstClr>
            </a:outerShdw>
          </a:effectLst>
        </p:spPr>
        <p:txBody>
          <a:bodyPr vert="horz" wrap="square" lIns="91440" tIns="45720" rIns="91440" bIns="45720" numCol="1" rtlCol="0" anchor="t" anchorCtr="0" compatLnSpc="1">
            <a:prstTxWarp prst="textNoShape">
              <a:avLst/>
            </a:prstTxWarp>
          </a:bodyPr>
          <a:lstStyle/>
          <a:p>
            <a:pPr rtl="0"/>
            <a:endParaRPr lang="el-GR" noProof="0" dirty="0"/>
          </a:p>
        </p:txBody>
      </p:sp>
      <p:sp>
        <p:nvSpPr>
          <p:cNvPr id="21" name="Θέση εικόνας 20" descr="Κενό πλαίσιο κράτησης θέσης για να προσθέσετε μια εικόνα. Κάντε κλικ στο πλαίσιο κράτησης θέσης και επιλέξτε την εικόνα που θέλετε να προσθέσετε"/>
          <p:cNvSpPr>
            <a:spLocks noGrp="1"/>
          </p:cNvSpPr>
          <p:nvPr>
            <p:ph type="pic" sz="quarter" idx="18"/>
          </p:nvPr>
        </p:nvSpPr>
        <p:spPr>
          <a:xfrm>
            <a:off x="4424435" y="3619782"/>
            <a:ext cx="4748594" cy="2677481"/>
          </a:xfrm>
          <a:custGeom>
            <a:avLst/>
            <a:gdLst>
              <a:gd name="connsiteX0" fmla="*/ 1744346 w 3503695"/>
              <a:gd name="connsiteY0" fmla="*/ 62 h 4031418"/>
              <a:gd name="connsiteX1" fmla="*/ 3334838 w 3503695"/>
              <a:gd name="connsiteY1" fmla="*/ 150223 h 4031418"/>
              <a:gd name="connsiteX2" fmla="*/ 3334838 w 3503695"/>
              <a:gd name="connsiteY2" fmla="*/ 3890810 h 4031418"/>
              <a:gd name="connsiteX3" fmla="*/ 174362 w 3503695"/>
              <a:gd name="connsiteY3" fmla="*/ 3890810 h 4031418"/>
              <a:gd name="connsiteX4" fmla="*/ 174362 w 3503695"/>
              <a:gd name="connsiteY4" fmla="*/ 150223 h 4031418"/>
              <a:gd name="connsiteX5" fmla="*/ 1744346 w 3503695"/>
              <a:gd name="connsiteY5" fmla="*/ 62 h 40314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503695" h="4031418">
                <a:moveTo>
                  <a:pt x="1744346" y="62"/>
                </a:moveTo>
                <a:cubicBezTo>
                  <a:pt x="2475376" y="-1972"/>
                  <a:pt x="3209826" y="46047"/>
                  <a:pt x="3334838" y="150223"/>
                </a:cubicBezTo>
                <a:cubicBezTo>
                  <a:pt x="3580957" y="358576"/>
                  <a:pt x="3537984" y="3718268"/>
                  <a:pt x="3334838" y="3890810"/>
                </a:cubicBezTo>
                <a:cubicBezTo>
                  <a:pt x="3127786" y="4063352"/>
                  <a:pt x="408761" y="4092652"/>
                  <a:pt x="174362" y="3890810"/>
                </a:cubicBezTo>
                <a:cubicBezTo>
                  <a:pt x="-63943" y="3688968"/>
                  <a:pt x="-52223" y="342299"/>
                  <a:pt x="174362" y="150223"/>
                </a:cubicBezTo>
                <a:cubicBezTo>
                  <a:pt x="285702" y="54185"/>
                  <a:pt x="1013315" y="2097"/>
                  <a:pt x="1744346" y="62"/>
                </a:cubicBezTo>
                <a:close/>
              </a:path>
            </a:pathLst>
          </a:custGeom>
          <a:solidFill>
            <a:schemeClr val="accent2">
              <a:lumMod val="20000"/>
              <a:lumOff val="80000"/>
            </a:schemeClr>
          </a:solidFill>
        </p:spPr>
        <p:txBody>
          <a:bodyPr wrap="square" tIns="365760" rtlCol="0">
            <a:noAutofit/>
          </a:bodyPr>
          <a:lstStyle>
            <a:lvl1pPr marL="0" indent="0" algn="ctr">
              <a:buNone/>
              <a:defRPr/>
            </a:lvl1pPr>
          </a:lstStyle>
          <a:p>
            <a:pPr rtl="0"/>
            <a:r>
              <a:rPr lang="el-GR" noProof="0"/>
              <a:t>Κάντε κλικ στο εικονίδιο για να προσθέσετε εικόνα</a:t>
            </a:r>
            <a:endParaRPr lang="el-GR" noProof="0" dirty="0"/>
          </a:p>
        </p:txBody>
      </p:sp>
    </p:spTree>
    <p:extLst>
      <p:ext uri="{BB962C8B-B14F-4D97-AF65-F5344CB8AC3E}">
        <p14:creationId xmlns:p14="http://schemas.microsoft.com/office/powerpoint/2010/main" val="8646726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Τίτλος 1"/>
          <p:cNvSpPr>
            <a:spLocks noGrp="1"/>
          </p:cNvSpPr>
          <p:nvPr>
            <p:ph type="title" hasCustomPrompt="1"/>
          </p:nvPr>
        </p:nvSpPr>
        <p:spPr/>
        <p:txBody>
          <a:bodyPr rtlCol="0"/>
          <a:lstStyle>
            <a:lvl1pPr rtl="0">
              <a:defRPr/>
            </a:lvl1pPr>
          </a:lstStyle>
          <a:p>
            <a:pPr rtl="0"/>
            <a:r>
              <a:rPr lang="el-GR" noProof="0" dirty="0"/>
              <a:t>Κάντε κλικ για να επεξεργαστείτε το Στυλ κύριου τίτλου</a:t>
            </a:r>
          </a:p>
        </p:txBody>
      </p:sp>
      <p:sp>
        <p:nvSpPr>
          <p:cNvPr id="3" name="Θέση κατακόρυφου κειμένου 2"/>
          <p:cNvSpPr>
            <a:spLocks noGrp="1"/>
          </p:cNvSpPr>
          <p:nvPr>
            <p:ph type="body" orient="vert" idx="1"/>
          </p:nvPr>
        </p:nvSpPr>
        <p:spPr/>
        <p:txBody>
          <a:bodyPr vert="eaVert" rtlCol="0"/>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l-GR" noProof="0" dirty="0"/>
          </a:p>
        </p:txBody>
      </p:sp>
      <p:sp>
        <p:nvSpPr>
          <p:cNvPr id="5" name="Θέση υποσέλιδου 4"/>
          <p:cNvSpPr>
            <a:spLocks noGrp="1"/>
          </p:cNvSpPr>
          <p:nvPr>
            <p:ph type="ftr" sz="quarter" idx="11"/>
          </p:nvPr>
        </p:nvSpPr>
        <p:spPr/>
        <p:txBody>
          <a:bodyPr rtlCol="0"/>
          <a:lstStyle/>
          <a:p>
            <a:pPr rtl="0"/>
            <a:r>
              <a:rPr lang="el-GR" noProof="0" dirty="0"/>
              <a:t>Προσθήκη υποσέλιδου</a:t>
            </a:r>
          </a:p>
        </p:txBody>
      </p:sp>
      <p:sp>
        <p:nvSpPr>
          <p:cNvPr id="4" name="Θέση ημερομηνίας 3"/>
          <p:cNvSpPr>
            <a:spLocks noGrp="1"/>
          </p:cNvSpPr>
          <p:nvPr>
            <p:ph type="dt" sz="half" idx="10"/>
          </p:nvPr>
        </p:nvSpPr>
        <p:spPr/>
        <p:txBody>
          <a:bodyPr rtlCol="0"/>
          <a:lstStyle/>
          <a:p>
            <a:pPr rtl="0"/>
            <a:fld id="{20731941-3887-4761-9A51-2A8FB5B8D16B}" type="datetime1">
              <a:rPr lang="el-GR" noProof="0" smtClean="0"/>
              <a:t>25/5/2020</a:t>
            </a:fld>
            <a:endParaRPr lang="el-GR" noProof="0" dirty="0"/>
          </a:p>
        </p:txBody>
      </p:sp>
      <p:sp>
        <p:nvSpPr>
          <p:cNvPr id="6" name="Θέση αριθμού διαφάνειας 5"/>
          <p:cNvSpPr>
            <a:spLocks noGrp="1"/>
          </p:cNvSpPr>
          <p:nvPr>
            <p:ph type="sldNum" sz="quarter" idx="12"/>
          </p:nvPr>
        </p:nvSpPr>
        <p:spPr/>
        <p:txBody>
          <a:bodyPr rtlCol="0"/>
          <a:lstStyle/>
          <a:p>
            <a:pPr rtl="0"/>
            <a:fld id="{289D71E3-7D81-4C24-B9D8-6B108755C64C}" type="slidenum">
              <a:rPr lang="el-GR" noProof="0" smtClean="0"/>
              <a:t>‹#›</a:t>
            </a:fld>
            <a:endParaRPr lang="el-GR" noProof="0" dirty="0"/>
          </a:p>
        </p:txBody>
      </p:sp>
    </p:spTree>
    <p:extLst>
      <p:ext uri="{BB962C8B-B14F-4D97-AF65-F5344CB8AC3E}">
        <p14:creationId xmlns:p14="http://schemas.microsoft.com/office/powerpoint/2010/main" val="14432610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Κατακόρυφος τίτλος 1"/>
          <p:cNvSpPr>
            <a:spLocks noGrp="1"/>
          </p:cNvSpPr>
          <p:nvPr>
            <p:ph type="title" orient="vert" hasCustomPrompt="1"/>
          </p:nvPr>
        </p:nvSpPr>
        <p:spPr>
          <a:xfrm>
            <a:off x="8839200" y="365125"/>
            <a:ext cx="1828799" cy="4940300"/>
          </a:xfrm>
        </p:spPr>
        <p:txBody>
          <a:bodyPr vert="eaVert" rtlCol="0"/>
          <a:lstStyle>
            <a:lvl1pPr rtl="0">
              <a:defRPr/>
            </a:lvl1pPr>
          </a:lstStyle>
          <a:p>
            <a:pPr rtl="0"/>
            <a:r>
              <a:rPr lang="el-GR" noProof="0" dirty="0"/>
              <a:t>Κάντε κλικ για να επεξεργαστείτε το Στυλ κύριου τίτλου</a:t>
            </a:r>
          </a:p>
        </p:txBody>
      </p:sp>
      <p:sp>
        <p:nvSpPr>
          <p:cNvPr id="3" name="Θέση κατακόρυφου κειμένου 2"/>
          <p:cNvSpPr>
            <a:spLocks noGrp="1"/>
          </p:cNvSpPr>
          <p:nvPr>
            <p:ph type="body" orient="vert" idx="1"/>
          </p:nvPr>
        </p:nvSpPr>
        <p:spPr>
          <a:xfrm>
            <a:off x="1524000" y="365125"/>
            <a:ext cx="6858000" cy="4940300"/>
          </a:xfrm>
        </p:spPr>
        <p:txBody>
          <a:bodyPr vert="eaVert" rtlCol="0"/>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l-GR" noProof="0" dirty="0"/>
          </a:p>
        </p:txBody>
      </p:sp>
      <p:sp>
        <p:nvSpPr>
          <p:cNvPr id="5" name="Θέση υποσέλιδου 4"/>
          <p:cNvSpPr>
            <a:spLocks noGrp="1"/>
          </p:cNvSpPr>
          <p:nvPr>
            <p:ph type="ftr" sz="quarter" idx="11"/>
          </p:nvPr>
        </p:nvSpPr>
        <p:spPr/>
        <p:txBody>
          <a:bodyPr rtlCol="0"/>
          <a:lstStyle/>
          <a:p>
            <a:pPr rtl="0"/>
            <a:r>
              <a:rPr lang="el-GR" noProof="0" dirty="0"/>
              <a:t>Προσθήκη υποσέλιδου</a:t>
            </a:r>
          </a:p>
        </p:txBody>
      </p:sp>
      <p:sp>
        <p:nvSpPr>
          <p:cNvPr id="4" name="Θέση ημερομηνίας 3"/>
          <p:cNvSpPr>
            <a:spLocks noGrp="1"/>
          </p:cNvSpPr>
          <p:nvPr>
            <p:ph type="dt" sz="half" idx="10"/>
          </p:nvPr>
        </p:nvSpPr>
        <p:spPr/>
        <p:txBody>
          <a:bodyPr rtlCol="0"/>
          <a:lstStyle/>
          <a:p>
            <a:pPr rtl="0"/>
            <a:fld id="{AD668179-0A73-43D0-BE87-16E4C4CB7E6E}" type="datetime1">
              <a:rPr lang="el-GR" noProof="0" smtClean="0"/>
              <a:t>25/5/2020</a:t>
            </a:fld>
            <a:endParaRPr lang="el-GR" noProof="0" dirty="0"/>
          </a:p>
        </p:txBody>
      </p:sp>
      <p:sp>
        <p:nvSpPr>
          <p:cNvPr id="6" name="Θέση αριθμού διαφάνειας 5"/>
          <p:cNvSpPr>
            <a:spLocks noGrp="1"/>
          </p:cNvSpPr>
          <p:nvPr>
            <p:ph type="sldNum" sz="quarter" idx="12"/>
          </p:nvPr>
        </p:nvSpPr>
        <p:spPr/>
        <p:txBody>
          <a:bodyPr rtlCol="0"/>
          <a:lstStyle/>
          <a:p>
            <a:pPr rtl="0"/>
            <a:fld id="{289D71E3-7D81-4C24-B9D8-6B108755C64C}" type="slidenum">
              <a:rPr lang="el-GR" noProof="0" smtClean="0"/>
              <a:t>‹#›</a:t>
            </a:fld>
            <a:endParaRPr lang="el-GR" noProof="0" dirty="0"/>
          </a:p>
        </p:txBody>
      </p:sp>
    </p:spTree>
    <p:extLst>
      <p:ext uri="{BB962C8B-B14F-4D97-AF65-F5344CB8AC3E}">
        <p14:creationId xmlns:p14="http://schemas.microsoft.com/office/powerpoint/2010/main" val="39262447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2" name="Τίτλος 1"/>
          <p:cNvSpPr>
            <a:spLocks noGrp="1"/>
          </p:cNvSpPr>
          <p:nvPr>
            <p:ph type="title"/>
          </p:nvPr>
        </p:nvSpPr>
        <p:spPr/>
        <p:txBody>
          <a:bodyPr rtlCol="0"/>
          <a:lstStyle/>
          <a:p>
            <a:pPr rtl="0"/>
            <a:r>
              <a:rPr lang="el-GR" noProof="0"/>
              <a:t>Κάντε κλικ για να επεξεργαστείτε τον τίτλο υποδείγματος</a:t>
            </a:r>
            <a:endParaRPr lang="el-GR" noProof="0" dirty="0"/>
          </a:p>
        </p:txBody>
      </p:sp>
      <p:sp>
        <p:nvSpPr>
          <p:cNvPr id="3" name="Θέση περιεχομένου 2"/>
          <p:cNvSpPr>
            <a:spLocks noGrp="1"/>
          </p:cNvSpPr>
          <p:nvPr>
            <p:ph idx="1"/>
          </p:nvPr>
        </p:nvSpPr>
        <p:spPr/>
        <p:txBody>
          <a:bodyPr rtlCol="0"/>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l-GR" noProof="0" dirty="0"/>
          </a:p>
        </p:txBody>
      </p:sp>
      <p:sp>
        <p:nvSpPr>
          <p:cNvPr id="5" name="Θέση υποσέλιδου 4"/>
          <p:cNvSpPr>
            <a:spLocks noGrp="1"/>
          </p:cNvSpPr>
          <p:nvPr>
            <p:ph type="ftr" sz="quarter" idx="11"/>
          </p:nvPr>
        </p:nvSpPr>
        <p:spPr/>
        <p:txBody>
          <a:bodyPr rtlCol="0"/>
          <a:lstStyle/>
          <a:p>
            <a:pPr rtl="0"/>
            <a:r>
              <a:rPr lang="el-GR" noProof="0" dirty="0"/>
              <a:t>Προσθήκη υποσέλιδου</a:t>
            </a:r>
          </a:p>
        </p:txBody>
      </p:sp>
      <p:sp>
        <p:nvSpPr>
          <p:cNvPr id="4" name="Θέση ημερομηνίας 3"/>
          <p:cNvSpPr>
            <a:spLocks noGrp="1"/>
          </p:cNvSpPr>
          <p:nvPr>
            <p:ph type="dt" sz="half" idx="10"/>
          </p:nvPr>
        </p:nvSpPr>
        <p:spPr/>
        <p:txBody>
          <a:bodyPr rtlCol="0"/>
          <a:lstStyle/>
          <a:p>
            <a:pPr rtl="0"/>
            <a:fld id="{5D16D50D-C5A4-4006-B452-234FC001F44D}" type="datetime1">
              <a:rPr lang="el-GR" noProof="0" smtClean="0"/>
              <a:t>25/5/2020</a:t>
            </a:fld>
            <a:endParaRPr lang="el-GR" noProof="0" dirty="0"/>
          </a:p>
        </p:txBody>
      </p:sp>
      <p:sp>
        <p:nvSpPr>
          <p:cNvPr id="6" name="Θέση αριθμού διαφάνειας 5"/>
          <p:cNvSpPr>
            <a:spLocks noGrp="1"/>
          </p:cNvSpPr>
          <p:nvPr>
            <p:ph type="sldNum" sz="quarter" idx="12"/>
          </p:nvPr>
        </p:nvSpPr>
        <p:spPr/>
        <p:txBody>
          <a:bodyPr rtlCol="0"/>
          <a:lstStyle/>
          <a:p>
            <a:pPr rtl="0"/>
            <a:fld id="{289D71E3-7D81-4C24-B9D8-6B108755C64C}" type="slidenum">
              <a:rPr lang="el-GR" noProof="0" smtClean="0"/>
              <a:t>‹#›</a:t>
            </a:fld>
            <a:endParaRPr lang="el-GR" noProof="0" dirty="0"/>
          </a:p>
        </p:txBody>
      </p:sp>
    </p:spTree>
    <p:extLst>
      <p:ext uri="{BB962C8B-B14F-4D97-AF65-F5344CB8AC3E}">
        <p14:creationId xmlns:p14="http://schemas.microsoft.com/office/powerpoint/2010/main" val="10357397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Κεφαλίδα ενότητας">
    <p:spTree>
      <p:nvGrpSpPr>
        <p:cNvPr id="1" name=""/>
        <p:cNvGrpSpPr/>
        <p:nvPr/>
      </p:nvGrpSpPr>
      <p:grpSpPr>
        <a:xfrm>
          <a:off x="0" y="0"/>
          <a:ext cx="0" cy="0"/>
          <a:chOff x="0" y="0"/>
          <a:chExt cx="0" cy="0"/>
        </a:xfrm>
      </p:grpSpPr>
      <p:pic>
        <p:nvPicPr>
          <p:cNvPr id="7" name="Εικόνα 6"/>
          <p:cNvPicPr>
            <a:picLocks noChangeAspect="1"/>
          </p:cNvPicPr>
          <p:nvPr/>
        </p:nvPicPr>
        <p:blipFill rotWithShape="1">
          <a:blip r:embed="rId2" cstate="print">
            <a:extLst>
              <a:ext uri="{28A0092B-C50C-407E-A947-70E740481C1C}">
                <a14:useLocalDpi xmlns:a14="http://schemas.microsoft.com/office/drawing/2010/main" val="0"/>
              </a:ext>
            </a:extLst>
          </a:blip>
          <a:srcRect l="434" t="422"/>
          <a:stretch/>
        </p:blipFill>
        <p:spPr>
          <a:xfrm>
            <a:off x="0" y="0"/>
            <a:ext cx="12188952" cy="6857176"/>
          </a:xfrm>
          <a:prstGeom prst="rect">
            <a:avLst/>
          </a:prstGeom>
        </p:spPr>
      </p:pic>
      <p:sp>
        <p:nvSpPr>
          <p:cNvPr id="2" name="Τίτλος 1"/>
          <p:cNvSpPr>
            <a:spLocks noGrp="1"/>
          </p:cNvSpPr>
          <p:nvPr>
            <p:ph type="title"/>
          </p:nvPr>
        </p:nvSpPr>
        <p:spPr>
          <a:xfrm>
            <a:off x="3352800" y="533400"/>
            <a:ext cx="7315200" cy="1828800"/>
          </a:xfrm>
        </p:spPr>
        <p:txBody>
          <a:bodyPr rtlCol="0" anchor="b">
            <a:normAutofit/>
          </a:bodyPr>
          <a:lstStyle>
            <a:lvl1pPr>
              <a:defRPr sz="4400"/>
            </a:lvl1pPr>
          </a:lstStyle>
          <a:p>
            <a:pPr rtl="0"/>
            <a:r>
              <a:rPr lang="el-GR" noProof="0"/>
              <a:t>Κάντε κλικ για να επεξεργαστείτε τον τίτλο υποδείγματος</a:t>
            </a:r>
            <a:endParaRPr lang="el-GR" noProof="0" dirty="0"/>
          </a:p>
        </p:txBody>
      </p:sp>
      <p:sp>
        <p:nvSpPr>
          <p:cNvPr id="3" name="Θέση κειμένου 2"/>
          <p:cNvSpPr>
            <a:spLocks noGrp="1"/>
          </p:cNvSpPr>
          <p:nvPr>
            <p:ph type="body" idx="1"/>
          </p:nvPr>
        </p:nvSpPr>
        <p:spPr>
          <a:xfrm>
            <a:off x="3352800" y="2438400"/>
            <a:ext cx="5486400" cy="914400"/>
          </a:xfrm>
        </p:spPr>
        <p:txBody>
          <a:bodyPr rtlCol="0">
            <a:normAutofit/>
          </a:bodyPr>
          <a:lstStyle>
            <a:lvl1pPr marL="0" indent="0">
              <a:spcBef>
                <a:spcPts val="1200"/>
              </a:spcBef>
              <a:buNone/>
              <a:defRPr sz="2400">
                <a:solidFill>
                  <a:schemeClr val="tx1"/>
                </a:solidFill>
                <a:latin typeface="+mj-lt"/>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l-GR"/>
              <a:t>Στυλ κειμένου υποδείγματος</a:t>
            </a:r>
          </a:p>
        </p:txBody>
      </p:sp>
    </p:spTree>
    <p:extLst>
      <p:ext uri="{BB962C8B-B14F-4D97-AF65-F5344CB8AC3E}">
        <p14:creationId xmlns:p14="http://schemas.microsoft.com/office/powerpoint/2010/main" val="22795087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Τίτλος 1"/>
          <p:cNvSpPr>
            <a:spLocks noGrp="1"/>
          </p:cNvSpPr>
          <p:nvPr>
            <p:ph type="title" hasCustomPrompt="1"/>
          </p:nvPr>
        </p:nvSpPr>
        <p:spPr/>
        <p:txBody>
          <a:bodyPr rtlCol="0"/>
          <a:lstStyle>
            <a:lvl1pPr rtl="0">
              <a:defRPr/>
            </a:lvl1pPr>
          </a:lstStyle>
          <a:p>
            <a:pPr rtl="0"/>
            <a:r>
              <a:rPr lang="el-GR" noProof="0" dirty="0"/>
              <a:t>Κάντε κλικ για να επεξεργαστείτε το Στυλ κύριου τίτλου</a:t>
            </a:r>
          </a:p>
        </p:txBody>
      </p:sp>
      <p:sp>
        <p:nvSpPr>
          <p:cNvPr id="3" name="Θέση περιεχομένου 2"/>
          <p:cNvSpPr>
            <a:spLocks noGrp="1"/>
          </p:cNvSpPr>
          <p:nvPr>
            <p:ph sz="half" idx="1"/>
          </p:nvPr>
        </p:nvSpPr>
        <p:spPr>
          <a:xfrm>
            <a:off x="1524000" y="1825625"/>
            <a:ext cx="4389120" cy="3474720"/>
          </a:xfrm>
        </p:spPr>
        <p:txBody>
          <a:bodyPr rtlCol="0"/>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l-GR" noProof="0" dirty="0"/>
          </a:p>
        </p:txBody>
      </p:sp>
      <p:sp>
        <p:nvSpPr>
          <p:cNvPr id="4" name="Θέση περιεχομένου 3"/>
          <p:cNvSpPr>
            <a:spLocks noGrp="1"/>
          </p:cNvSpPr>
          <p:nvPr>
            <p:ph sz="half" idx="2"/>
          </p:nvPr>
        </p:nvSpPr>
        <p:spPr>
          <a:xfrm>
            <a:off x="6278880" y="1825625"/>
            <a:ext cx="4389120" cy="3474720"/>
          </a:xfrm>
        </p:spPr>
        <p:txBody>
          <a:bodyPr rtlCol="0"/>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l-GR" noProof="0" dirty="0"/>
          </a:p>
        </p:txBody>
      </p:sp>
      <p:sp>
        <p:nvSpPr>
          <p:cNvPr id="6" name="Θέση υποσέλιδου 5"/>
          <p:cNvSpPr>
            <a:spLocks noGrp="1"/>
          </p:cNvSpPr>
          <p:nvPr>
            <p:ph type="ftr" sz="quarter" idx="11"/>
          </p:nvPr>
        </p:nvSpPr>
        <p:spPr/>
        <p:txBody>
          <a:bodyPr rtlCol="0"/>
          <a:lstStyle/>
          <a:p>
            <a:pPr rtl="0"/>
            <a:r>
              <a:rPr lang="el-GR" noProof="0" dirty="0"/>
              <a:t>Προσθήκη υποσέλιδου</a:t>
            </a:r>
          </a:p>
        </p:txBody>
      </p:sp>
      <p:sp>
        <p:nvSpPr>
          <p:cNvPr id="5" name="Θέση ημερομηνίας 4"/>
          <p:cNvSpPr>
            <a:spLocks noGrp="1"/>
          </p:cNvSpPr>
          <p:nvPr>
            <p:ph type="dt" sz="half" idx="10"/>
          </p:nvPr>
        </p:nvSpPr>
        <p:spPr/>
        <p:txBody>
          <a:bodyPr rtlCol="0"/>
          <a:lstStyle/>
          <a:p>
            <a:pPr rtl="0"/>
            <a:fld id="{EACAF202-79AC-4409-AE74-4C6FB160A6A1}" type="datetime1">
              <a:rPr lang="el-GR" noProof="0" smtClean="0"/>
              <a:t>25/5/2020</a:t>
            </a:fld>
            <a:endParaRPr lang="el-GR" noProof="0" dirty="0"/>
          </a:p>
        </p:txBody>
      </p:sp>
      <p:sp>
        <p:nvSpPr>
          <p:cNvPr id="7" name="Θέση αριθμού διαφάνειας 6"/>
          <p:cNvSpPr>
            <a:spLocks noGrp="1"/>
          </p:cNvSpPr>
          <p:nvPr>
            <p:ph type="sldNum" sz="quarter" idx="12"/>
          </p:nvPr>
        </p:nvSpPr>
        <p:spPr/>
        <p:txBody>
          <a:bodyPr rtlCol="0"/>
          <a:lstStyle/>
          <a:p>
            <a:pPr rtl="0"/>
            <a:fld id="{289D71E3-7D81-4C24-B9D8-6B108755C64C}" type="slidenum">
              <a:rPr lang="el-GR" noProof="0" smtClean="0"/>
              <a:t>‹#›</a:t>
            </a:fld>
            <a:endParaRPr lang="el-GR" noProof="0" dirty="0"/>
          </a:p>
        </p:txBody>
      </p:sp>
    </p:spTree>
    <p:extLst>
      <p:ext uri="{BB962C8B-B14F-4D97-AF65-F5344CB8AC3E}">
        <p14:creationId xmlns:p14="http://schemas.microsoft.com/office/powerpoint/2010/main" val="16253026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Τίτλος 1"/>
          <p:cNvSpPr>
            <a:spLocks noGrp="1"/>
          </p:cNvSpPr>
          <p:nvPr>
            <p:ph type="title" hasCustomPrompt="1"/>
          </p:nvPr>
        </p:nvSpPr>
        <p:spPr/>
        <p:txBody>
          <a:bodyPr rtlCol="0"/>
          <a:lstStyle>
            <a:lvl1pPr rtl="0">
              <a:defRPr/>
            </a:lvl1pPr>
          </a:lstStyle>
          <a:p>
            <a:pPr rtl="0"/>
            <a:r>
              <a:rPr lang="el-GR" noProof="0" dirty="0"/>
              <a:t>Κάντε κλικ για να επεξεργαστείτε το Στυλ κύριου τίτλου</a:t>
            </a:r>
          </a:p>
        </p:txBody>
      </p:sp>
      <p:sp>
        <p:nvSpPr>
          <p:cNvPr id="3" name="Θέση κειμένου 2"/>
          <p:cNvSpPr>
            <a:spLocks noGrp="1"/>
          </p:cNvSpPr>
          <p:nvPr>
            <p:ph type="body" idx="1"/>
          </p:nvPr>
        </p:nvSpPr>
        <p:spPr>
          <a:xfrm>
            <a:off x="1524000" y="1828799"/>
            <a:ext cx="4389120" cy="795867"/>
          </a:xfrm>
        </p:spPr>
        <p:txBody>
          <a:bodyPr rtlCol="0" anchor="ctr">
            <a:normAutofit/>
          </a:bodyPr>
          <a:lstStyle>
            <a:lvl1pPr marL="0" indent="0">
              <a:spcBef>
                <a:spcPts val="0"/>
              </a:spcBef>
              <a:buNone/>
              <a:defRPr sz="2400" b="0">
                <a:solidFill>
                  <a:schemeClr val="accent4">
                    <a:lumMod val="75000"/>
                  </a:schemeClr>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Στυλ κειμένου υποδείγματος</a:t>
            </a:r>
          </a:p>
        </p:txBody>
      </p:sp>
      <p:sp>
        <p:nvSpPr>
          <p:cNvPr id="4" name="Θέση περιεχομένου 3"/>
          <p:cNvSpPr>
            <a:spLocks noGrp="1"/>
          </p:cNvSpPr>
          <p:nvPr>
            <p:ph sz="half" idx="2"/>
          </p:nvPr>
        </p:nvSpPr>
        <p:spPr>
          <a:xfrm>
            <a:off x="1524000" y="2624666"/>
            <a:ext cx="4389120" cy="2675467"/>
          </a:xfrm>
        </p:spPr>
        <p:txBody>
          <a:bodyPr rtlCol="0"/>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l-GR" noProof="0" dirty="0"/>
          </a:p>
        </p:txBody>
      </p:sp>
      <p:sp>
        <p:nvSpPr>
          <p:cNvPr id="5" name="Θέση κειμένου 4"/>
          <p:cNvSpPr>
            <a:spLocks noGrp="1"/>
          </p:cNvSpPr>
          <p:nvPr>
            <p:ph type="body" sz="quarter" idx="3"/>
          </p:nvPr>
        </p:nvSpPr>
        <p:spPr>
          <a:xfrm>
            <a:off x="6278880" y="1828799"/>
            <a:ext cx="4389120" cy="795867"/>
          </a:xfrm>
        </p:spPr>
        <p:txBody>
          <a:bodyPr rtlCol="0" anchor="ctr">
            <a:normAutofit/>
          </a:bodyPr>
          <a:lstStyle>
            <a:lvl1pPr marL="0" indent="0">
              <a:spcBef>
                <a:spcPts val="0"/>
              </a:spcBef>
              <a:buNone/>
              <a:defRPr sz="2400" b="0">
                <a:solidFill>
                  <a:schemeClr val="accent4">
                    <a:lumMod val="75000"/>
                  </a:schemeClr>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Στυλ κειμένου υποδείγματος</a:t>
            </a:r>
          </a:p>
        </p:txBody>
      </p:sp>
      <p:sp>
        <p:nvSpPr>
          <p:cNvPr id="6" name="Θέση περιεχομένου 5"/>
          <p:cNvSpPr>
            <a:spLocks noGrp="1"/>
          </p:cNvSpPr>
          <p:nvPr>
            <p:ph sz="quarter" idx="4"/>
          </p:nvPr>
        </p:nvSpPr>
        <p:spPr>
          <a:xfrm>
            <a:off x="6278880" y="2624666"/>
            <a:ext cx="4389120" cy="2675467"/>
          </a:xfrm>
        </p:spPr>
        <p:txBody>
          <a:bodyPr rtlCol="0"/>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l-GR" noProof="0" dirty="0"/>
          </a:p>
        </p:txBody>
      </p:sp>
      <p:sp>
        <p:nvSpPr>
          <p:cNvPr id="8" name="Θέση υποσέλιδου 7"/>
          <p:cNvSpPr>
            <a:spLocks noGrp="1"/>
          </p:cNvSpPr>
          <p:nvPr>
            <p:ph type="ftr" sz="quarter" idx="11"/>
          </p:nvPr>
        </p:nvSpPr>
        <p:spPr/>
        <p:txBody>
          <a:bodyPr rtlCol="0"/>
          <a:lstStyle/>
          <a:p>
            <a:pPr rtl="0"/>
            <a:r>
              <a:rPr lang="el-GR" noProof="0" dirty="0"/>
              <a:t>Προσθήκη υποσέλιδου</a:t>
            </a:r>
          </a:p>
        </p:txBody>
      </p:sp>
      <p:sp>
        <p:nvSpPr>
          <p:cNvPr id="7" name="Θέση ημερομηνίας 6"/>
          <p:cNvSpPr>
            <a:spLocks noGrp="1"/>
          </p:cNvSpPr>
          <p:nvPr>
            <p:ph type="dt" sz="half" idx="10"/>
          </p:nvPr>
        </p:nvSpPr>
        <p:spPr/>
        <p:txBody>
          <a:bodyPr rtlCol="0"/>
          <a:lstStyle/>
          <a:p>
            <a:pPr rtl="0"/>
            <a:fld id="{94FAF4CD-14FA-4961-9404-DEE5137D2B2D}" type="datetime1">
              <a:rPr lang="el-GR" noProof="0" smtClean="0"/>
              <a:t>25/5/2020</a:t>
            </a:fld>
            <a:endParaRPr lang="el-GR" noProof="0" dirty="0"/>
          </a:p>
        </p:txBody>
      </p:sp>
      <p:sp>
        <p:nvSpPr>
          <p:cNvPr id="9" name="Θέση αριθμού διαφάνειας 8"/>
          <p:cNvSpPr>
            <a:spLocks noGrp="1"/>
          </p:cNvSpPr>
          <p:nvPr>
            <p:ph type="sldNum" sz="quarter" idx="12"/>
          </p:nvPr>
        </p:nvSpPr>
        <p:spPr/>
        <p:txBody>
          <a:bodyPr rtlCol="0"/>
          <a:lstStyle/>
          <a:p>
            <a:pPr rtl="0"/>
            <a:fld id="{289D71E3-7D81-4C24-B9D8-6B108755C64C}" type="slidenum">
              <a:rPr lang="el-GR" noProof="0" smtClean="0"/>
              <a:t>‹#›</a:t>
            </a:fld>
            <a:endParaRPr lang="el-GR" noProof="0" dirty="0"/>
          </a:p>
        </p:txBody>
      </p:sp>
    </p:spTree>
    <p:extLst>
      <p:ext uri="{BB962C8B-B14F-4D97-AF65-F5344CB8AC3E}">
        <p14:creationId xmlns:p14="http://schemas.microsoft.com/office/powerpoint/2010/main" val="29000862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Τίτλος 1"/>
          <p:cNvSpPr>
            <a:spLocks noGrp="1"/>
          </p:cNvSpPr>
          <p:nvPr>
            <p:ph type="title" hasCustomPrompt="1"/>
          </p:nvPr>
        </p:nvSpPr>
        <p:spPr/>
        <p:txBody>
          <a:bodyPr rtlCol="0"/>
          <a:lstStyle>
            <a:lvl1pPr rtl="0">
              <a:defRPr/>
            </a:lvl1pPr>
          </a:lstStyle>
          <a:p>
            <a:pPr rtl="0"/>
            <a:r>
              <a:rPr lang="el-GR" noProof="0" dirty="0"/>
              <a:t>Κάντε κλικ για να επεξεργαστείτε το Στυλ κύριου τίτλου</a:t>
            </a:r>
          </a:p>
        </p:txBody>
      </p:sp>
      <p:sp>
        <p:nvSpPr>
          <p:cNvPr id="4" name="Θέση υποσέλιδου 3"/>
          <p:cNvSpPr>
            <a:spLocks noGrp="1"/>
          </p:cNvSpPr>
          <p:nvPr>
            <p:ph type="ftr" sz="quarter" idx="11"/>
          </p:nvPr>
        </p:nvSpPr>
        <p:spPr/>
        <p:txBody>
          <a:bodyPr rtlCol="0"/>
          <a:lstStyle/>
          <a:p>
            <a:pPr rtl="0"/>
            <a:r>
              <a:rPr lang="el-GR" noProof="0" dirty="0"/>
              <a:t>Προσθήκη υποσέλιδου</a:t>
            </a:r>
          </a:p>
        </p:txBody>
      </p:sp>
      <p:sp>
        <p:nvSpPr>
          <p:cNvPr id="3" name="Θέση ημερομηνίας 2"/>
          <p:cNvSpPr>
            <a:spLocks noGrp="1"/>
          </p:cNvSpPr>
          <p:nvPr>
            <p:ph type="dt" sz="half" idx="10"/>
          </p:nvPr>
        </p:nvSpPr>
        <p:spPr/>
        <p:txBody>
          <a:bodyPr rtlCol="0"/>
          <a:lstStyle/>
          <a:p>
            <a:pPr rtl="0"/>
            <a:fld id="{FE999DCE-D212-45C9-A5C2-D0A14B00BE75}" type="datetime1">
              <a:rPr lang="el-GR" noProof="0" smtClean="0"/>
              <a:t>25/5/2020</a:t>
            </a:fld>
            <a:endParaRPr lang="el-GR" noProof="0" dirty="0"/>
          </a:p>
        </p:txBody>
      </p:sp>
      <p:sp>
        <p:nvSpPr>
          <p:cNvPr id="5" name="Θέση αριθμού διαφάνειας 4"/>
          <p:cNvSpPr>
            <a:spLocks noGrp="1"/>
          </p:cNvSpPr>
          <p:nvPr>
            <p:ph type="sldNum" sz="quarter" idx="12"/>
          </p:nvPr>
        </p:nvSpPr>
        <p:spPr/>
        <p:txBody>
          <a:bodyPr rtlCol="0"/>
          <a:lstStyle/>
          <a:p>
            <a:pPr rtl="0"/>
            <a:fld id="{289D71E3-7D81-4C24-B9D8-6B108755C64C}" type="slidenum">
              <a:rPr lang="el-GR" noProof="0" smtClean="0"/>
              <a:t>‹#›</a:t>
            </a:fld>
            <a:endParaRPr lang="el-GR" noProof="0" dirty="0"/>
          </a:p>
        </p:txBody>
      </p:sp>
    </p:spTree>
    <p:extLst>
      <p:ext uri="{BB962C8B-B14F-4D97-AF65-F5344CB8AC3E}">
        <p14:creationId xmlns:p14="http://schemas.microsoft.com/office/powerpoint/2010/main" val="6450255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ό">
    <p:spTree>
      <p:nvGrpSpPr>
        <p:cNvPr id="1" name=""/>
        <p:cNvGrpSpPr/>
        <p:nvPr/>
      </p:nvGrpSpPr>
      <p:grpSpPr>
        <a:xfrm>
          <a:off x="0" y="0"/>
          <a:ext cx="0" cy="0"/>
          <a:chOff x="0" y="0"/>
          <a:chExt cx="0" cy="0"/>
        </a:xfrm>
      </p:grpSpPr>
      <p:sp>
        <p:nvSpPr>
          <p:cNvPr id="3" name="Θέση υποσέλιδου 2"/>
          <p:cNvSpPr>
            <a:spLocks noGrp="1"/>
          </p:cNvSpPr>
          <p:nvPr>
            <p:ph type="ftr" sz="quarter" idx="11"/>
          </p:nvPr>
        </p:nvSpPr>
        <p:spPr/>
        <p:txBody>
          <a:bodyPr rtlCol="0"/>
          <a:lstStyle/>
          <a:p>
            <a:pPr rtl="0"/>
            <a:r>
              <a:rPr lang="el-GR" noProof="0" dirty="0"/>
              <a:t>Προσθήκη υποσέλιδου</a:t>
            </a:r>
          </a:p>
        </p:txBody>
      </p:sp>
      <p:sp>
        <p:nvSpPr>
          <p:cNvPr id="2" name="Θέση ημερομηνίας 1"/>
          <p:cNvSpPr>
            <a:spLocks noGrp="1"/>
          </p:cNvSpPr>
          <p:nvPr>
            <p:ph type="dt" sz="half" idx="10"/>
          </p:nvPr>
        </p:nvSpPr>
        <p:spPr/>
        <p:txBody>
          <a:bodyPr rtlCol="0"/>
          <a:lstStyle/>
          <a:p>
            <a:pPr rtl="0"/>
            <a:fld id="{6AF0AD33-166C-47F1-AAF4-8A8A61337BA6}" type="datetime1">
              <a:rPr lang="el-GR" noProof="0" smtClean="0"/>
              <a:t>25/5/2020</a:t>
            </a:fld>
            <a:endParaRPr lang="el-GR" noProof="0" dirty="0"/>
          </a:p>
        </p:txBody>
      </p:sp>
      <p:sp>
        <p:nvSpPr>
          <p:cNvPr id="4" name="Θέση αριθμού διαφάνειας 3"/>
          <p:cNvSpPr>
            <a:spLocks noGrp="1"/>
          </p:cNvSpPr>
          <p:nvPr>
            <p:ph type="sldNum" sz="quarter" idx="12"/>
          </p:nvPr>
        </p:nvSpPr>
        <p:spPr/>
        <p:txBody>
          <a:bodyPr rtlCol="0"/>
          <a:lstStyle/>
          <a:p>
            <a:pPr rtl="0"/>
            <a:fld id="{289D71E3-7D81-4C24-B9D8-6B108755C64C}" type="slidenum">
              <a:rPr lang="el-GR" noProof="0" smtClean="0"/>
              <a:t>‹#›</a:t>
            </a:fld>
            <a:endParaRPr lang="el-GR" noProof="0" dirty="0"/>
          </a:p>
        </p:txBody>
      </p:sp>
    </p:spTree>
    <p:extLst>
      <p:ext uri="{BB962C8B-B14F-4D97-AF65-F5344CB8AC3E}">
        <p14:creationId xmlns:p14="http://schemas.microsoft.com/office/powerpoint/2010/main" val="35800713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Τίτλος 1"/>
          <p:cNvSpPr>
            <a:spLocks noGrp="1"/>
          </p:cNvSpPr>
          <p:nvPr>
            <p:ph type="title" hasCustomPrompt="1"/>
          </p:nvPr>
        </p:nvSpPr>
        <p:spPr/>
        <p:txBody>
          <a:bodyPr rtlCol="0" anchor="b"/>
          <a:lstStyle>
            <a:lvl1pPr rtl="0">
              <a:defRPr sz="3200"/>
            </a:lvl1pPr>
          </a:lstStyle>
          <a:p>
            <a:pPr rtl="0"/>
            <a:r>
              <a:rPr lang="el-GR" noProof="0" dirty="0"/>
              <a:t>Κάντε κλικ για να επεξεργαστείτε το Στυλ κύριου τίτλου</a:t>
            </a:r>
          </a:p>
        </p:txBody>
      </p:sp>
      <p:sp>
        <p:nvSpPr>
          <p:cNvPr id="3" name="Θέση περιεχομένου 2"/>
          <p:cNvSpPr>
            <a:spLocks noGrp="1"/>
          </p:cNvSpPr>
          <p:nvPr>
            <p:ph idx="1"/>
          </p:nvPr>
        </p:nvSpPr>
        <p:spPr>
          <a:xfrm>
            <a:off x="4724400" y="1828800"/>
            <a:ext cx="5943600" cy="3476625"/>
          </a:xfrm>
        </p:spPr>
        <p:txBody>
          <a:bodyPr rtlCol="0">
            <a:normAutofit/>
          </a:bodyPr>
          <a:lstStyle>
            <a:lvl1pPr>
              <a:defRPr sz="2000"/>
            </a:lvl1pPr>
            <a:lvl2pPr>
              <a:defRPr sz="1800"/>
            </a:lvl2pPr>
            <a:lvl3pPr>
              <a:defRPr sz="1600"/>
            </a:lvl3pPr>
            <a:lvl4pPr>
              <a:defRPr sz="1400"/>
            </a:lvl4pPr>
            <a:lvl5pPr>
              <a:defRPr sz="1400"/>
            </a:lvl5pPr>
            <a:lvl6pPr>
              <a:defRPr sz="2000"/>
            </a:lvl6pPr>
            <a:lvl7pPr>
              <a:defRPr sz="2000"/>
            </a:lvl7pPr>
            <a:lvl8pPr>
              <a:defRPr sz="2000"/>
            </a:lvl8pPr>
            <a:lvl9pPr>
              <a:defRPr sz="2000"/>
            </a:lvl9p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l-GR" noProof="0" dirty="0"/>
          </a:p>
        </p:txBody>
      </p:sp>
      <p:sp>
        <p:nvSpPr>
          <p:cNvPr id="4" name="Θέση κειμένου 3"/>
          <p:cNvSpPr>
            <a:spLocks noGrp="1"/>
          </p:cNvSpPr>
          <p:nvPr>
            <p:ph type="body" sz="half" idx="2"/>
          </p:nvPr>
        </p:nvSpPr>
        <p:spPr>
          <a:xfrm>
            <a:off x="1523999" y="1828800"/>
            <a:ext cx="2926080" cy="3476625"/>
          </a:xfrm>
        </p:spPr>
        <p:txBody>
          <a:bodyPr rtlCol="0">
            <a:normAutofit/>
          </a:bodyPr>
          <a:lstStyle>
            <a:lvl1pPr marL="0" indent="0" rtl="0">
              <a:spcBef>
                <a:spcPts val="1200"/>
              </a:spcBef>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l-GR"/>
              <a:t>Στυλ κειμένου υποδείγματος</a:t>
            </a:r>
          </a:p>
        </p:txBody>
      </p:sp>
      <p:sp>
        <p:nvSpPr>
          <p:cNvPr id="6" name="Θέση υποσέλιδου 5"/>
          <p:cNvSpPr>
            <a:spLocks noGrp="1"/>
          </p:cNvSpPr>
          <p:nvPr>
            <p:ph type="ftr" sz="quarter" idx="11"/>
          </p:nvPr>
        </p:nvSpPr>
        <p:spPr/>
        <p:txBody>
          <a:bodyPr rtlCol="0"/>
          <a:lstStyle/>
          <a:p>
            <a:pPr rtl="0"/>
            <a:r>
              <a:rPr lang="el-GR" noProof="0" dirty="0"/>
              <a:t>Προσθήκη υποσέλιδου</a:t>
            </a:r>
          </a:p>
        </p:txBody>
      </p:sp>
      <p:sp>
        <p:nvSpPr>
          <p:cNvPr id="5" name="Θέση ημερομηνίας 4"/>
          <p:cNvSpPr>
            <a:spLocks noGrp="1"/>
          </p:cNvSpPr>
          <p:nvPr>
            <p:ph type="dt" sz="half" idx="10"/>
          </p:nvPr>
        </p:nvSpPr>
        <p:spPr/>
        <p:txBody>
          <a:bodyPr rtlCol="0"/>
          <a:lstStyle/>
          <a:p>
            <a:pPr rtl="0"/>
            <a:fld id="{7105FD63-2816-4352-8B28-E477574797EA}" type="datetime1">
              <a:rPr lang="el-GR" noProof="0" smtClean="0"/>
              <a:t>25/5/2020</a:t>
            </a:fld>
            <a:endParaRPr lang="el-GR" noProof="0" dirty="0"/>
          </a:p>
        </p:txBody>
      </p:sp>
      <p:sp>
        <p:nvSpPr>
          <p:cNvPr id="7" name="Θέση αριθμού διαφάνειας 6"/>
          <p:cNvSpPr>
            <a:spLocks noGrp="1"/>
          </p:cNvSpPr>
          <p:nvPr>
            <p:ph type="sldNum" sz="quarter" idx="12"/>
          </p:nvPr>
        </p:nvSpPr>
        <p:spPr/>
        <p:txBody>
          <a:bodyPr rtlCol="0"/>
          <a:lstStyle/>
          <a:p>
            <a:pPr rtl="0"/>
            <a:fld id="{289D71E3-7D81-4C24-B9D8-6B108755C64C}" type="slidenum">
              <a:rPr lang="el-GR" noProof="0" smtClean="0"/>
              <a:t>‹#›</a:t>
            </a:fld>
            <a:endParaRPr lang="el-GR" noProof="0" dirty="0"/>
          </a:p>
        </p:txBody>
      </p:sp>
    </p:spTree>
    <p:extLst>
      <p:ext uri="{BB962C8B-B14F-4D97-AF65-F5344CB8AC3E}">
        <p14:creationId xmlns:p14="http://schemas.microsoft.com/office/powerpoint/2010/main" val="8073542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Εικόνα με λεζάντα">
    <p:spTree>
      <p:nvGrpSpPr>
        <p:cNvPr id="1" name=""/>
        <p:cNvGrpSpPr/>
        <p:nvPr/>
      </p:nvGrpSpPr>
      <p:grpSpPr>
        <a:xfrm>
          <a:off x="0" y="0"/>
          <a:ext cx="0" cy="0"/>
          <a:chOff x="0" y="0"/>
          <a:chExt cx="0" cy="0"/>
        </a:xfrm>
      </p:grpSpPr>
      <p:sp>
        <p:nvSpPr>
          <p:cNvPr id="8" name="Ελεύθερη σχεδίαση 5"/>
          <p:cNvSpPr>
            <a:spLocks/>
          </p:cNvSpPr>
          <p:nvPr/>
        </p:nvSpPr>
        <p:spPr bwMode="gray">
          <a:xfrm>
            <a:off x="804333" y="1695450"/>
            <a:ext cx="5596467" cy="3295650"/>
          </a:xfrm>
          <a:custGeom>
            <a:avLst/>
            <a:gdLst>
              <a:gd name="T0" fmla="*/ 1279 w 1347"/>
              <a:gd name="T1" fmla="*/ 919 h 986"/>
              <a:gd name="T2" fmla="*/ 65 w 1347"/>
              <a:gd name="T3" fmla="*/ 919 h 986"/>
              <a:gd name="T4" fmla="*/ 65 w 1347"/>
              <a:gd name="T5" fmla="*/ 64 h 986"/>
              <a:gd name="T6" fmla="*/ 1279 w 1347"/>
              <a:gd name="T7" fmla="*/ 64 h 986"/>
              <a:gd name="T8" fmla="*/ 1279 w 1347"/>
              <a:gd name="T9" fmla="*/ 919 h 986"/>
            </a:gdLst>
            <a:ahLst/>
            <a:cxnLst>
              <a:cxn ang="0">
                <a:pos x="T0" y="T1"/>
              </a:cxn>
              <a:cxn ang="0">
                <a:pos x="T2" y="T3"/>
              </a:cxn>
              <a:cxn ang="0">
                <a:pos x="T4" y="T5"/>
              </a:cxn>
              <a:cxn ang="0">
                <a:pos x="T6" y="T7"/>
              </a:cxn>
              <a:cxn ang="0">
                <a:pos x="T8" y="T9"/>
              </a:cxn>
            </a:cxnLst>
            <a:rect l="0" t="0" r="r" b="b"/>
            <a:pathLst>
              <a:path w="1347" h="986">
                <a:moveTo>
                  <a:pt x="1279" y="919"/>
                </a:moveTo>
                <a:cubicBezTo>
                  <a:pt x="1211" y="986"/>
                  <a:pt x="121" y="974"/>
                  <a:pt x="65" y="919"/>
                </a:cubicBezTo>
                <a:cubicBezTo>
                  <a:pt x="9" y="863"/>
                  <a:pt x="0" y="128"/>
                  <a:pt x="65" y="64"/>
                </a:cubicBezTo>
                <a:cubicBezTo>
                  <a:pt x="130" y="0"/>
                  <a:pt x="1217" y="3"/>
                  <a:pt x="1279" y="64"/>
                </a:cubicBezTo>
                <a:cubicBezTo>
                  <a:pt x="1341" y="125"/>
                  <a:pt x="1347" y="852"/>
                  <a:pt x="1279" y="919"/>
                </a:cubicBezTo>
                <a:close/>
              </a:path>
            </a:pathLst>
          </a:custGeom>
          <a:solidFill>
            <a:srgbClr val="FFFFFF"/>
          </a:solidFill>
          <a:ln>
            <a:noFill/>
          </a:ln>
          <a:effectLst>
            <a:outerShdw blurRad="317500" dist="63500" dir="2700000" algn="tl" rotWithShape="0">
              <a:prstClr val="black">
                <a:alpha val="30000"/>
              </a:prstClr>
            </a:outerShdw>
          </a:effectLst>
        </p:spPr>
        <p:txBody>
          <a:bodyPr vert="horz" wrap="square" lIns="91440" tIns="45720" rIns="91440" bIns="45720" numCol="1" rtlCol="0" anchor="t" anchorCtr="0" compatLnSpc="1">
            <a:prstTxWarp prst="textNoShape">
              <a:avLst/>
            </a:prstTxWarp>
          </a:bodyPr>
          <a:lstStyle/>
          <a:p>
            <a:pPr rtl="0"/>
            <a:endParaRPr lang="el-GR" noProof="0" dirty="0"/>
          </a:p>
        </p:txBody>
      </p:sp>
      <p:sp>
        <p:nvSpPr>
          <p:cNvPr id="2" name="Τίτλος 1"/>
          <p:cNvSpPr>
            <a:spLocks noGrp="1"/>
          </p:cNvSpPr>
          <p:nvPr>
            <p:ph type="title" hasCustomPrompt="1"/>
          </p:nvPr>
        </p:nvSpPr>
        <p:spPr/>
        <p:txBody>
          <a:bodyPr rtlCol="0" anchor="b"/>
          <a:lstStyle>
            <a:lvl1pPr rtl="0">
              <a:defRPr sz="3200"/>
            </a:lvl1pPr>
          </a:lstStyle>
          <a:p>
            <a:pPr rtl="0"/>
            <a:r>
              <a:rPr lang="el-GR" noProof="0" dirty="0"/>
              <a:t>Κάντε κλικ για να επεξεργαστείτε το Στυλ κύριου τίτλου</a:t>
            </a:r>
          </a:p>
        </p:txBody>
      </p:sp>
      <p:sp>
        <p:nvSpPr>
          <p:cNvPr id="12" name="Θέση εικόνας 11" descr="Κενό πλαίσιο κράτησης θέσης για να προσθέσετε μια εικόνα. Κάντε κλικ στο πλαίσιο κράτησης θέσης και επιλέξτε την εικόνα που θέλετε να προσθέσετε"/>
          <p:cNvSpPr>
            <a:spLocks noGrp="1"/>
          </p:cNvSpPr>
          <p:nvPr>
            <p:ph type="pic" idx="1"/>
          </p:nvPr>
        </p:nvSpPr>
        <p:spPr>
          <a:xfrm>
            <a:off x="1006022" y="1874520"/>
            <a:ext cx="5193089" cy="2937510"/>
          </a:xfrm>
          <a:custGeom>
            <a:avLst/>
            <a:gdLst>
              <a:gd name="connsiteX0" fmla="*/ 2531359 w 5066932"/>
              <a:gd name="connsiteY0" fmla="*/ 21 h 2945784"/>
              <a:gd name="connsiteX1" fmla="*/ 4878015 w 5066932"/>
              <a:gd name="connsiteY1" fmla="*/ 145719 h 2945784"/>
              <a:gd name="connsiteX2" fmla="*/ 4878015 w 5066932"/>
              <a:gd name="connsiteY2" fmla="*/ 2803241 h 2945784"/>
              <a:gd name="connsiteX3" fmla="*/ 175988 w 5066932"/>
              <a:gd name="connsiteY3" fmla="*/ 2803241 h 2945784"/>
              <a:gd name="connsiteX4" fmla="*/ 175988 w 5066932"/>
              <a:gd name="connsiteY4" fmla="*/ 145719 h 2945784"/>
              <a:gd name="connsiteX5" fmla="*/ 2531359 w 5066932"/>
              <a:gd name="connsiteY5" fmla="*/ 21 h 29457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066932" h="2945784">
                <a:moveTo>
                  <a:pt x="2531359" y="21"/>
                </a:moveTo>
                <a:cubicBezTo>
                  <a:pt x="3645379" y="1187"/>
                  <a:pt x="4757946" y="50918"/>
                  <a:pt x="4878015" y="145719"/>
                </a:cubicBezTo>
                <a:cubicBezTo>
                  <a:pt x="5118151" y="335320"/>
                  <a:pt x="5141390" y="2594991"/>
                  <a:pt x="4878015" y="2803241"/>
                </a:cubicBezTo>
                <a:cubicBezTo>
                  <a:pt x="4614639" y="3011491"/>
                  <a:pt x="392886" y="2974193"/>
                  <a:pt x="175988" y="2803241"/>
                </a:cubicBezTo>
                <a:cubicBezTo>
                  <a:pt x="-40909" y="2629181"/>
                  <a:pt x="-75768" y="344644"/>
                  <a:pt x="175988" y="145719"/>
                </a:cubicBezTo>
                <a:cubicBezTo>
                  <a:pt x="301866" y="46256"/>
                  <a:pt x="1417339" y="-1144"/>
                  <a:pt x="2531359" y="21"/>
                </a:cubicBezTo>
                <a:close/>
              </a:path>
            </a:pathLst>
          </a:custGeom>
          <a:solidFill>
            <a:schemeClr val="accent2">
              <a:lumMod val="20000"/>
              <a:lumOff val="80000"/>
            </a:schemeClr>
          </a:solidFill>
        </p:spPr>
        <p:txBody>
          <a:bodyPr wrap="square" tIns="365760" rtlCol="0">
            <a:noAutofit/>
          </a:bodyPr>
          <a:lstStyle>
            <a:lvl1pPr marL="0" indent="0" algn="ctr">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rtl="0"/>
            <a:r>
              <a:rPr lang="el-GR" noProof="0"/>
              <a:t>Κάντε κλικ στο εικονίδιο για να προσθέσετε εικόνα</a:t>
            </a:r>
            <a:endParaRPr lang="el-GR" noProof="0" dirty="0"/>
          </a:p>
        </p:txBody>
      </p:sp>
      <p:sp>
        <p:nvSpPr>
          <p:cNvPr id="4" name="Θέση κειμένου 3"/>
          <p:cNvSpPr>
            <a:spLocks noGrp="1"/>
          </p:cNvSpPr>
          <p:nvPr>
            <p:ph type="body" sz="half" idx="2"/>
          </p:nvPr>
        </p:nvSpPr>
        <p:spPr>
          <a:xfrm>
            <a:off x="7010400" y="2245995"/>
            <a:ext cx="3657600" cy="2194560"/>
          </a:xfrm>
        </p:spPr>
        <p:txBody>
          <a:bodyPr rtlCol="0">
            <a:normAutofit/>
          </a:bodyPr>
          <a:lstStyle>
            <a:lvl1pPr marL="0" indent="0">
              <a:spcBef>
                <a:spcPts val="1200"/>
              </a:spcBef>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l-GR"/>
              <a:t>Στυλ κειμένου υποδείγματος</a:t>
            </a:r>
          </a:p>
        </p:txBody>
      </p:sp>
      <p:sp>
        <p:nvSpPr>
          <p:cNvPr id="6" name="Θέση υποσέλιδου 5"/>
          <p:cNvSpPr>
            <a:spLocks noGrp="1"/>
          </p:cNvSpPr>
          <p:nvPr>
            <p:ph type="ftr" sz="quarter" idx="11"/>
          </p:nvPr>
        </p:nvSpPr>
        <p:spPr/>
        <p:txBody>
          <a:bodyPr rtlCol="0"/>
          <a:lstStyle/>
          <a:p>
            <a:pPr rtl="0"/>
            <a:r>
              <a:rPr lang="el-GR" noProof="0" dirty="0"/>
              <a:t>Προσθήκη υποσέλιδου</a:t>
            </a:r>
          </a:p>
        </p:txBody>
      </p:sp>
      <p:sp>
        <p:nvSpPr>
          <p:cNvPr id="5" name="Θέση ημερομηνίας 4"/>
          <p:cNvSpPr>
            <a:spLocks noGrp="1"/>
          </p:cNvSpPr>
          <p:nvPr>
            <p:ph type="dt" sz="half" idx="10"/>
          </p:nvPr>
        </p:nvSpPr>
        <p:spPr/>
        <p:txBody>
          <a:bodyPr rtlCol="0"/>
          <a:lstStyle/>
          <a:p>
            <a:pPr rtl="0"/>
            <a:fld id="{1B856EB7-E197-4E8A-A5D9-A47E400532AA}" type="datetime1">
              <a:rPr lang="el-GR" noProof="0" smtClean="0"/>
              <a:t>25/5/2020</a:t>
            </a:fld>
            <a:endParaRPr lang="el-GR" noProof="0" dirty="0"/>
          </a:p>
        </p:txBody>
      </p:sp>
      <p:sp>
        <p:nvSpPr>
          <p:cNvPr id="7" name="Θέση αριθμού διαφάνειας 6"/>
          <p:cNvSpPr>
            <a:spLocks noGrp="1"/>
          </p:cNvSpPr>
          <p:nvPr>
            <p:ph type="sldNum" sz="quarter" idx="12"/>
          </p:nvPr>
        </p:nvSpPr>
        <p:spPr/>
        <p:txBody>
          <a:bodyPr rtlCol="0"/>
          <a:lstStyle/>
          <a:p>
            <a:pPr rtl="0"/>
            <a:fld id="{289D71E3-7D81-4C24-B9D8-6B108755C64C}" type="slidenum">
              <a:rPr lang="el-GR" noProof="0" smtClean="0"/>
              <a:t>‹#›</a:t>
            </a:fld>
            <a:endParaRPr lang="el-GR" noProof="0" dirty="0"/>
          </a:p>
        </p:txBody>
      </p:sp>
    </p:spTree>
    <p:extLst>
      <p:ext uri="{BB962C8B-B14F-4D97-AF65-F5344CB8AC3E}">
        <p14:creationId xmlns:p14="http://schemas.microsoft.com/office/powerpoint/2010/main" val="6513188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Εικόνα 6"/>
          <p:cNvPicPr>
            <a:picLocks noChangeAspect="1"/>
          </p:cNvPicPr>
          <p:nvPr userDrawn="1"/>
        </p:nvPicPr>
        <p:blipFill rotWithShape="1">
          <a:blip r:embed="rId16" cstate="print">
            <a:extLst>
              <a:ext uri="{28A0092B-C50C-407E-A947-70E740481C1C}">
                <a14:useLocalDpi xmlns:a14="http://schemas.microsoft.com/office/drawing/2010/main" val="0"/>
              </a:ext>
            </a:extLst>
          </a:blip>
          <a:srcRect l="525" t="511" r="525" b="2999"/>
          <a:stretch/>
        </p:blipFill>
        <p:spPr>
          <a:xfrm>
            <a:off x="0" y="0"/>
            <a:ext cx="12188826" cy="6858000"/>
          </a:xfrm>
          <a:prstGeom prst="rect">
            <a:avLst/>
          </a:prstGeom>
        </p:spPr>
      </p:pic>
      <p:sp>
        <p:nvSpPr>
          <p:cNvPr id="2" name="Θέση τίτλου 1"/>
          <p:cNvSpPr>
            <a:spLocks noGrp="1"/>
          </p:cNvSpPr>
          <p:nvPr>
            <p:ph type="title"/>
          </p:nvPr>
        </p:nvSpPr>
        <p:spPr>
          <a:xfrm>
            <a:off x="838200" y="365126"/>
            <a:ext cx="9829800" cy="1082674"/>
          </a:xfrm>
          <a:prstGeom prst="rect">
            <a:avLst/>
          </a:prstGeom>
        </p:spPr>
        <p:txBody>
          <a:bodyPr vert="horz" lIns="91440" tIns="45720" rIns="91440" bIns="45720" rtlCol="0" anchor="b">
            <a:normAutofit/>
          </a:bodyPr>
          <a:lstStyle/>
          <a:p>
            <a:pPr rtl="0"/>
            <a:r>
              <a:rPr lang="el-GR" noProof="0" dirty="0"/>
              <a:t>Κάντε κλικ για να επεξεργαστείτε το Στυλ κύριου τίτλου</a:t>
            </a:r>
          </a:p>
        </p:txBody>
      </p:sp>
      <p:sp>
        <p:nvSpPr>
          <p:cNvPr id="3" name="Θέση κειμένου 2"/>
          <p:cNvSpPr>
            <a:spLocks noGrp="1"/>
          </p:cNvSpPr>
          <p:nvPr>
            <p:ph type="body" idx="1"/>
          </p:nvPr>
        </p:nvSpPr>
        <p:spPr>
          <a:xfrm>
            <a:off x="1524000" y="1828800"/>
            <a:ext cx="9144000" cy="3474720"/>
          </a:xfrm>
          <a:prstGeom prst="rect">
            <a:avLst/>
          </a:prstGeom>
        </p:spPr>
        <p:txBody>
          <a:bodyPr vert="horz" lIns="91440" tIns="45720" rIns="91440" bIns="45720" rtlCol="0">
            <a:normAutofit/>
          </a:bodyPr>
          <a:lstStyle/>
          <a:p>
            <a:pPr lvl="0"/>
            <a:r>
              <a:rPr lang="el-GR" dirty="0"/>
              <a:t>Επεξεργασία στυλ υποδείγματος κειμένου</a:t>
            </a:r>
          </a:p>
          <a:p>
            <a:pPr lvl="1" rtl="0"/>
            <a:r>
              <a:rPr lang="el-GR" noProof="0" dirty="0"/>
              <a:t>Δεύτερου επιπέδου</a:t>
            </a:r>
          </a:p>
          <a:p>
            <a:pPr lvl="2" rtl="0"/>
            <a:r>
              <a:rPr lang="el-GR" noProof="0" dirty="0"/>
              <a:t>Τρίτου επιπέδου</a:t>
            </a:r>
          </a:p>
          <a:p>
            <a:pPr lvl="3" rtl="0"/>
            <a:r>
              <a:rPr lang="el-GR" noProof="0" dirty="0"/>
              <a:t>Τέταρτου επιπέδου</a:t>
            </a:r>
          </a:p>
          <a:p>
            <a:pPr lvl="4" rtl="0"/>
            <a:r>
              <a:rPr lang="el-GR" noProof="0" dirty="0"/>
              <a:t>Πέμπτου επιπέδου</a:t>
            </a:r>
          </a:p>
        </p:txBody>
      </p:sp>
      <p:sp>
        <p:nvSpPr>
          <p:cNvPr id="5" name="Θέση υποσέλιδου 4"/>
          <p:cNvSpPr>
            <a:spLocks noGrp="1"/>
          </p:cNvSpPr>
          <p:nvPr>
            <p:ph type="ftr" sz="quarter" idx="3"/>
          </p:nvPr>
        </p:nvSpPr>
        <p:spPr>
          <a:xfrm>
            <a:off x="2209800" y="6416675"/>
            <a:ext cx="4572000" cy="365125"/>
          </a:xfrm>
          <a:prstGeom prst="rect">
            <a:avLst/>
          </a:prstGeom>
        </p:spPr>
        <p:txBody>
          <a:bodyPr vert="horz" lIns="91440" tIns="45720" rIns="91440" bIns="45720" rtlCol="0" anchor="ctr"/>
          <a:lstStyle>
            <a:lvl1pPr algn="l">
              <a:defRPr sz="1100">
                <a:solidFill>
                  <a:schemeClr val="tx1"/>
                </a:solidFill>
              </a:defRPr>
            </a:lvl1pPr>
          </a:lstStyle>
          <a:p>
            <a:pPr rtl="0"/>
            <a:r>
              <a:rPr lang="el-GR" noProof="0" dirty="0"/>
              <a:t>Προσθήκη υποσέλιδου</a:t>
            </a:r>
          </a:p>
        </p:txBody>
      </p:sp>
      <p:sp>
        <p:nvSpPr>
          <p:cNvPr id="4" name="Θέση ημερομηνίας 3"/>
          <p:cNvSpPr>
            <a:spLocks noGrp="1"/>
          </p:cNvSpPr>
          <p:nvPr>
            <p:ph type="dt" sz="half" idx="2"/>
          </p:nvPr>
        </p:nvSpPr>
        <p:spPr>
          <a:xfrm>
            <a:off x="7010400" y="6416675"/>
            <a:ext cx="1371600" cy="365125"/>
          </a:xfrm>
          <a:prstGeom prst="rect">
            <a:avLst/>
          </a:prstGeom>
        </p:spPr>
        <p:txBody>
          <a:bodyPr vert="horz" lIns="91440" tIns="45720" rIns="91440" bIns="45720" rtlCol="0" anchor="ctr"/>
          <a:lstStyle>
            <a:lvl1pPr algn="r">
              <a:defRPr sz="1100">
                <a:solidFill>
                  <a:schemeClr val="tx1"/>
                </a:solidFill>
              </a:defRPr>
            </a:lvl1pPr>
          </a:lstStyle>
          <a:p>
            <a:pPr rtl="0"/>
            <a:fld id="{D0C062C6-5D47-4B3D-9F43-AEF45327A298}" type="datetime1">
              <a:rPr lang="el-GR" noProof="0" smtClean="0"/>
              <a:t>25/5/2020</a:t>
            </a:fld>
            <a:endParaRPr lang="el-GR" noProof="0" dirty="0"/>
          </a:p>
        </p:txBody>
      </p:sp>
      <p:sp>
        <p:nvSpPr>
          <p:cNvPr id="6" name="Θέση αριθμού διαφάνειας 5"/>
          <p:cNvSpPr>
            <a:spLocks noGrp="1"/>
          </p:cNvSpPr>
          <p:nvPr>
            <p:ph type="sldNum" sz="quarter" idx="4"/>
          </p:nvPr>
        </p:nvSpPr>
        <p:spPr>
          <a:xfrm>
            <a:off x="8610600" y="6416675"/>
            <a:ext cx="838200" cy="365125"/>
          </a:xfrm>
          <a:prstGeom prst="rect">
            <a:avLst/>
          </a:prstGeom>
        </p:spPr>
        <p:txBody>
          <a:bodyPr vert="horz" lIns="91440" tIns="45720" rIns="91440" bIns="45720" rtlCol="0" anchor="ctr"/>
          <a:lstStyle>
            <a:lvl1pPr algn="r">
              <a:defRPr sz="1100">
                <a:solidFill>
                  <a:schemeClr val="tx1"/>
                </a:solidFill>
              </a:defRPr>
            </a:lvl1pPr>
          </a:lstStyle>
          <a:p>
            <a:pPr rtl="0"/>
            <a:fld id="{289D71E3-7D81-4C24-B9D8-6B108755C64C}" type="slidenum">
              <a:rPr lang="el-GR" noProof="0" smtClean="0"/>
              <a:pPr/>
              <a:t>‹#›</a:t>
            </a:fld>
            <a:endParaRPr lang="el-GR" noProof="0" dirty="0"/>
          </a:p>
        </p:txBody>
      </p:sp>
    </p:spTree>
    <p:extLst>
      <p:ext uri="{BB962C8B-B14F-4D97-AF65-F5344CB8AC3E}">
        <p14:creationId xmlns:p14="http://schemas.microsoft.com/office/powerpoint/2010/main" val="36165451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60" r:id="rId10"/>
    <p:sldLayoutId id="2147483662" r:id="rId11"/>
    <p:sldLayoutId id="2147483661" r:id="rId12"/>
    <p:sldLayoutId id="2147483658" r:id="rId13"/>
    <p:sldLayoutId id="2147483659" r:id="rId14"/>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sldNum="0" hdr="0" ftr="0" dt="0"/>
  <p:txStyles>
    <p:titleStyle>
      <a:lvl1pPr algn="l" defTabSz="914400" rtl="0" eaLnBrk="1" latinLnBrk="0" hangingPunct="1">
        <a:lnSpc>
          <a:spcPct val="90000"/>
        </a:lnSpc>
        <a:spcBef>
          <a:spcPct val="0"/>
        </a:spcBef>
        <a:buNone/>
        <a:defRPr sz="32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800"/>
        </a:spcBef>
        <a:buFont typeface="Arial" panose="020B0604020202020204" pitchFamily="34" charset="0"/>
        <a:buChar char="•"/>
        <a:defRPr sz="2000" kern="1200">
          <a:solidFill>
            <a:schemeClr val="tx1"/>
          </a:solidFill>
          <a:latin typeface="+mn-lt"/>
          <a:ea typeface="+mn-ea"/>
          <a:cs typeface="+mn-cs"/>
        </a:defRPr>
      </a:lvl1pPr>
      <a:lvl2pPr marL="457200" indent="-182880" algn="l" defTabSz="914400" rtl="0" eaLnBrk="1" latinLnBrk="0" hangingPunct="1">
        <a:lnSpc>
          <a:spcPct val="90000"/>
        </a:lnSpc>
        <a:spcBef>
          <a:spcPts val="1200"/>
        </a:spcBef>
        <a:buFont typeface="Arial" panose="020B0604020202020204" pitchFamily="34" charset="0"/>
        <a:buChar char="•"/>
        <a:defRPr sz="1800" kern="1200">
          <a:solidFill>
            <a:schemeClr val="tx1"/>
          </a:solidFill>
          <a:latin typeface="+mn-lt"/>
          <a:ea typeface="+mn-ea"/>
          <a:cs typeface="+mn-cs"/>
        </a:defRPr>
      </a:lvl2pPr>
      <a:lvl3pPr marL="685800" indent="-182880" algn="l" defTabSz="914400" rtl="0" eaLnBrk="1" latinLnBrk="0" hangingPunct="1">
        <a:lnSpc>
          <a:spcPct val="90000"/>
        </a:lnSpc>
        <a:spcBef>
          <a:spcPts val="600"/>
        </a:spcBef>
        <a:buFont typeface="Arial" panose="020B0604020202020204" pitchFamily="34" charset="0"/>
        <a:buChar char="•"/>
        <a:defRPr sz="1600" kern="1200">
          <a:solidFill>
            <a:schemeClr val="tx1"/>
          </a:solidFill>
          <a:latin typeface="+mn-lt"/>
          <a:ea typeface="+mn-ea"/>
          <a:cs typeface="+mn-cs"/>
        </a:defRPr>
      </a:lvl3pPr>
      <a:lvl4pPr marL="914400" indent="-182880" algn="l" defTabSz="914400" rtl="0" eaLnBrk="1" latinLnBrk="0" hangingPunct="1">
        <a:lnSpc>
          <a:spcPct val="90000"/>
        </a:lnSpc>
        <a:spcBef>
          <a:spcPts val="600"/>
        </a:spcBef>
        <a:buFont typeface="Arial" panose="020B0604020202020204" pitchFamily="34" charset="0"/>
        <a:buChar char="•"/>
        <a:defRPr sz="1400" kern="1200">
          <a:solidFill>
            <a:schemeClr val="tx1"/>
          </a:solidFill>
          <a:latin typeface="+mn-lt"/>
          <a:ea typeface="+mn-ea"/>
          <a:cs typeface="+mn-cs"/>
        </a:defRPr>
      </a:lvl4pPr>
      <a:lvl5pPr marL="1143000" indent="-182880" algn="l" defTabSz="914400" rtl="0" eaLnBrk="1" latinLnBrk="0" hangingPunct="1">
        <a:lnSpc>
          <a:spcPct val="90000"/>
        </a:lnSpc>
        <a:spcBef>
          <a:spcPts val="600"/>
        </a:spcBef>
        <a:buFont typeface="Arial" panose="020B0604020202020204" pitchFamily="34" charset="0"/>
        <a:buChar char="•"/>
        <a:defRPr sz="1400" kern="1200">
          <a:solidFill>
            <a:schemeClr val="tx1"/>
          </a:solidFill>
          <a:latin typeface="+mn-lt"/>
          <a:ea typeface="+mn-ea"/>
          <a:cs typeface="+mn-cs"/>
        </a:defRPr>
      </a:lvl5pPr>
      <a:lvl6pPr marL="1371600" indent="-182880" algn="l" defTabSz="914400" rtl="0" eaLnBrk="1" latinLnBrk="0" hangingPunct="1">
        <a:lnSpc>
          <a:spcPct val="90000"/>
        </a:lnSpc>
        <a:spcBef>
          <a:spcPts val="600"/>
        </a:spcBef>
        <a:buFont typeface="Arial" panose="020B0604020202020204" pitchFamily="34" charset="0"/>
        <a:buChar char="•"/>
        <a:defRPr sz="1400" kern="1200">
          <a:solidFill>
            <a:schemeClr val="tx1"/>
          </a:solidFill>
          <a:latin typeface="+mn-lt"/>
          <a:ea typeface="+mn-ea"/>
          <a:cs typeface="+mn-cs"/>
        </a:defRPr>
      </a:lvl6pPr>
      <a:lvl7pPr marL="1600200" indent="-182880" algn="l" defTabSz="914400" rtl="0" eaLnBrk="1" latinLnBrk="0" hangingPunct="1">
        <a:lnSpc>
          <a:spcPct val="90000"/>
        </a:lnSpc>
        <a:spcBef>
          <a:spcPts val="600"/>
        </a:spcBef>
        <a:buFont typeface="Arial" panose="020B0604020202020204" pitchFamily="34" charset="0"/>
        <a:buChar char="•"/>
        <a:defRPr sz="1400" kern="1200">
          <a:solidFill>
            <a:schemeClr val="tx1"/>
          </a:solidFill>
          <a:latin typeface="+mn-lt"/>
          <a:ea typeface="+mn-ea"/>
          <a:cs typeface="+mn-cs"/>
        </a:defRPr>
      </a:lvl7pPr>
      <a:lvl8pPr marL="1828800" indent="-182880" algn="l" defTabSz="914400" rtl="0" eaLnBrk="1" latinLnBrk="0" hangingPunct="1">
        <a:lnSpc>
          <a:spcPct val="90000"/>
        </a:lnSpc>
        <a:spcBef>
          <a:spcPts val="600"/>
        </a:spcBef>
        <a:buFont typeface="Arial" panose="020B0604020202020204" pitchFamily="34" charset="0"/>
        <a:buChar char="•"/>
        <a:defRPr sz="1400" kern="1200">
          <a:solidFill>
            <a:schemeClr val="tx1"/>
          </a:solidFill>
          <a:latin typeface="+mn-lt"/>
          <a:ea typeface="+mn-ea"/>
          <a:cs typeface="+mn-cs"/>
        </a:defRPr>
      </a:lvl8pPr>
      <a:lvl9pPr marL="2057400" indent="-182880" algn="l" defTabSz="914400" rtl="0" eaLnBrk="1" latinLnBrk="0" hangingPunct="1">
        <a:lnSpc>
          <a:spcPct val="90000"/>
        </a:lnSpc>
        <a:spcBef>
          <a:spcPts val="600"/>
        </a:spcBef>
        <a:buFont typeface="Arial" panose="020B0604020202020204"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audio" Target="../media/media1.m4a"/><Relationship Id="rId1" Type="http://schemas.microsoft.com/office/2007/relationships/media" Target="../media/media1.m4a"/><Relationship Id="rId4" Type="http://schemas.openxmlformats.org/officeDocument/2006/relationships/image" Target="../media/image6.png"/></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audio" Target="../media/media2.m4a"/><Relationship Id="rId1" Type="http://schemas.microsoft.com/office/2007/relationships/media" Target="../media/media2.m4a"/><Relationship Id="rId6" Type="http://schemas.openxmlformats.org/officeDocument/2006/relationships/image" Target="../media/image7.jpeg"/><Relationship Id="rId5" Type="http://schemas.openxmlformats.org/officeDocument/2006/relationships/image" Target="../media/image6.png"/><Relationship Id="rId4" Type="http://schemas.openxmlformats.org/officeDocument/2006/relationships/notesSlide" Target="../notesSlides/notesSlide1.xml"/></Relationships>
</file>

<file path=ppt/slides/_rels/slide3.xml.rels><?xml version="1.0" encoding="UTF-8" standalone="yes"?>
<Relationships xmlns="http://schemas.openxmlformats.org/package/2006/relationships"><Relationship Id="rId8" Type="http://schemas.openxmlformats.org/officeDocument/2006/relationships/image" Target="../media/image8.jpeg"/><Relationship Id="rId3" Type="http://schemas.microsoft.com/office/2007/relationships/media" Target="../media/media4.m4a"/><Relationship Id="rId7" Type="http://schemas.openxmlformats.org/officeDocument/2006/relationships/slideLayout" Target="../slideLayouts/slideLayout5.xml"/><Relationship Id="rId2" Type="http://schemas.openxmlformats.org/officeDocument/2006/relationships/audio" Target="../media/media3.m4a"/><Relationship Id="rId1" Type="http://schemas.microsoft.com/office/2007/relationships/media" Target="../media/media3.m4a"/><Relationship Id="rId6" Type="http://schemas.openxmlformats.org/officeDocument/2006/relationships/audio" Target="../media/media5.m4a"/><Relationship Id="rId5" Type="http://schemas.microsoft.com/office/2007/relationships/media" Target="../media/media5.m4a"/><Relationship Id="rId10" Type="http://schemas.openxmlformats.org/officeDocument/2006/relationships/image" Target="../media/image6.png"/><Relationship Id="rId4" Type="http://schemas.openxmlformats.org/officeDocument/2006/relationships/audio" Target="../media/media4.m4a"/><Relationship Id="rId9" Type="http://schemas.openxmlformats.org/officeDocument/2006/relationships/image" Target="../media/image9.jpeg"/></Relationships>
</file>

<file path=ppt/slides/_rels/slide4.xml.rels><?xml version="1.0" encoding="UTF-8" standalone="yes"?>
<Relationships xmlns="http://schemas.openxmlformats.org/package/2006/relationships"><Relationship Id="rId8" Type="http://schemas.openxmlformats.org/officeDocument/2006/relationships/image" Target="../media/image6.png"/><Relationship Id="rId3" Type="http://schemas.microsoft.com/office/2007/relationships/media" Target="../media/media7.m4a"/><Relationship Id="rId7" Type="http://schemas.openxmlformats.org/officeDocument/2006/relationships/image" Target="../media/image11.jpeg"/><Relationship Id="rId2" Type="http://schemas.openxmlformats.org/officeDocument/2006/relationships/audio" Target="../media/media6.m4a"/><Relationship Id="rId1" Type="http://schemas.microsoft.com/office/2007/relationships/media" Target="../media/media6.m4a"/><Relationship Id="rId6" Type="http://schemas.openxmlformats.org/officeDocument/2006/relationships/image" Target="../media/image10.jpeg"/><Relationship Id="rId5" Type="http://schemas.openxmlformats.org/officeDocument/2006/relationships/slideLayout" Target="../slideLayouts/slideLayout10.xml"/><Relationship Id="rId4" Type="http://schemas.openxmlformats.org/officeDocument/2006/relationships/audio" Target="../media/media7.m4a"/></Relationships>
</file>

<file path=ppt/slides/_rels/slide5.xml.rels><?xml version="1.0" encoding="UTF-8" standalone="yes"?>
<Relationships xmlns="http://schemas.openxmlformats.org/package/2006/relationships"><Relationship Id="rId8" Type="http://schemas.openxmlformats.org/officeDocument/2006/relationships/image" Target="../media/image6.png"/><Relationship Id="rId3" Type="http://schemas.microsoft.com/office/2007/relationships/media" Target="../media/media9.m4a"/><Relationship Id="rId7" Type="http://schemas.openxmlformats.org/officeDocument/2006/relationships/image" Target="../media/image13.jpeg"/><Relationship Id="rId2" Type="http://schemas.openxmlformats.org/officeDocument/2006/relationships/audio" Target="../media/media8.m4a"/><Relationship Id="rId1" Type="http://schemas.microsoft.com/office/2007/relationships/media" Target="../media/media8.m4a"/><Relationship Id="rId6" Type="http://schemas.openxmlformats.org/officeDocument/2006/relationships/image" Target="../media/image12.jpeg"/><Relationship Id="rId5" Type="http://schemas.openxmlformats.org/officeDocument/2006/relationships/slideLayout" Target="../slideLayouts/slideLayout10.xml"/><Relationship Id="rId4" Type="http://schemas.openxmlformats.org/officeDocument/2006/relationships/audio" Target="../media/media9.m4a"/></Relationships>
</file>

<file path=ppt/slides/_rels/slide6.xml.rels><?xml version="1.0" encoding="UTF-8" standalone="yes"?>
<Relationships xmlns="http://schemas.openxmlformats.org/package/2006/relationships"><Relationship Id="rId8" Type="http://schemas.openxmlformats.org/officeDocument/2006/relationships/image" Target="../media/image6.png"/><Relationship Id="rId3" Type="http://schemas.microsoft.com/office/2007/relationships/media" Target="../media/media11.m4a"/><Relationship Id="rId7" Type="http://schemas.openxmlformats.org/officeDocument/2006/relationships/image" Target="../media/image14.jpeg"/><Relationship Id="rId2" Type="http://schemas.openxmlformats.org/officeDocument/2006/relationships/audio" Target="../media/media10.m4a"/><Relationship Id="rId1" Type="http://schemas.microsoft.com/office/2007/relationships/media" Target="../media/media10.m4a"/><Relationship Id="rId6" Type="http://schemas.openxmlformats.org/officeDocument/2006/relationships/notesSlide" Target="../notesSlides/notesSlide2.xml"/><Relationship Id="rId5" Type="http://schemas.openxmlformats.org/officeDocument/2006/relationships/slideLayout" Target="../slideLayouts/slideLayout10.xml"/><Relationship Id="rId4" Type="http://schemas.openxmlformats.org/officeDocument/2006/relationships/audio" Target="../media/media11.m4a"/><Relationship Id="rId9" Type="http://schemas.openxmlformats.org/officeDocument/2006/relationships/image" Target="../media/image15.jpeg"/></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audio" Target="../media/media12.m4a"/><Relationship Id="rId1" Type="http://schemas.microsoft.com/office/2007/relationships/media" Target="../media/media12.m4a"/><Relationship Id="rId6" Type="http://schemas.openxmlformats.org/officeDocument/2006/relationships/image" Target="../media/image16.jpeg"/><Relationship Id="rId5" Type="http://schemas.openxmlformats.org/officeDocument/2006/relationships/image" Target="../media/image6.png"/><Relationship Id="rId4" Type="http://schemas.openxmlformats.org/officeDocument/2006/relationships/notesSlide" Target="../notesSlides/notesSlide3.xml"/></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audio" Target="../media/media13.m4a"/><Relationship Id="rId1" Type="http://schemas.microsoft.com/office/2007/relationships/media" Target="../media/media13.m4a"/><Relationship Id="rId5" Type="http://schemas.openxmlformats.org/officeDocument/2006/relationships/image" Target="../media/image6.png"/><Relationship Id="rId4" Type="http://schemas.openxmlformats.org/officeDocument/2006/relationships/notesSlide" Target="../notesSlides/notesSlide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Γεια σας, παιδιά">
            <a:hlinkClick r:id="" action="ppaction://media"/>
            <a:extLst>
              <a:ext uri="{FF2B5EF4-FFF2-40B4-BE49-F238E27FC236}">
                <a16:creationId xmlns:a16="http://schemas.microsoft.com/office/drawing/2014/main" id="{DA88E82B-4990-4D08-A0B1-21AB93923D98}"/>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4655840" y="1700808"/>
            <a:ext cx="919411" cy="742483"/>
          </a:xfrm>
          <a:prstGeom prst="rect">
            <a:avLst/>
          </a:prstGeom>
        </p:spPr>
      </p:pic>
      <p:sp>
        <p:nvSpPr>
          <p:cNvPr id="3" name="Θέση κειμένου 2">
            <a:extLst>
              <a:ext uri="{FF2B5EF4-FFF2-40B4-BE49-F238E27FC236}">
                <a16:creationId xmlns:a16="http://schemas.microsoft.com/office/drawing/2014/main" id="{965776D2-FD05-4EA6-9AC5-B6FE235DFEC3}"/>
              </a:ext>
            </a:extLst>
          </p:cNvPr>
          <p:cNvSpPr>
            <a:spLocks noGrp="1"/>
          </p:cNvSpPr>
          <p:nvPr>
            <p:ph type="body" idx="1"/>
          </p:nvPr>
        </p:nvSpPr>
        <p:spPr>
          <a:xfrm>
            <a:off x="3143672" y="3065973"/>
            <a:ext cx="5486400" cy="1584176"/>
          </a:xfr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a:lstStyle/>
          <a:p>
            <a:r>
              <a:rPr lang="el-GR" b="1" i="1" dirty="0"/>
              <a:t>Τάξη: Δ΄</a:t>
            </a:r>
          </a:p>
          <a:p>
            <a:r>
              <a:rPr lang="el-GR" b="1" i="1" dirty="0"/>
              <a:t>Ηλικιακή ομάδα: 9 - 12</a:t>
            </a:r>
          </a:p>
          <a:p>
            <a:r>
              <a:rPr lang="el-GR" b="1" i="1" dirty="0"/>
              <a:t>Ημερομηνία: 15 - 5 - 20</a:t>
            </a:r>
          </a:p>
        </p:txBody>
      </p:sp>
      <p:sp>
        <p:nvSpPr>
          <p:cNvPr id="6" name="Ορθογώνιο 5">
            <a:extLst>
              <a:ext uri="{FF2B5EF4-FFF2-40B4-BE49-F238E27FC236}">
                <a16:creationId xmlns:a16="http://schemas.microsoft.com/office/drawing/2014/main" id="{6EB5D89D-63E7-4094-9E17-C96D80448422}"/>
              </a:ext>
            </a:extLst>
          </p:cNvPr>
          <p:cNvSpPr/>
          <p:nvPr/>
        </p:nvSpPr>
        <p:spPr>
          <a:xfrm>
            <a:off x="4511824" y="613728"/>
            <a:ext cx="7128792" cy="2445285"/>
          </a:xfrm>
          <a:prstGeom prst="rect">
            <a:avLst/>
          </a:prstGeom>
        </p:spPr>
        <p:txBody>
          <a:bodyPr wrap="square">
            <a:spAutoFit/>
          </a:bodyPr>
          <a:lstStyle/>
          <a:p>
            <a:pPr algn="ctr">
              <a:lnSpc>
                <a:spcPct val="150000"/>
              </a:lnSpc>
              <a:spcAft>
                <a:spcPts val="0"/>
              </a:spcAft>
            </a:pPr>
            <a:r>
              <a:rPr lang="el-GR" sz="4400" b="1" dirty="0">
                <a:latin typeface="Calibri" panose="020F0502020204030204" pitchFamily="34" charset="0"/>
                <a:ea typeface="Times New Roman" panose="02020603050405020304" pitchFamily="18" charset="0"/>
                <a:cs typeface="Calibri" panose="020F0502020204030204" pitchFamily="34" charset="0"/>
              </a:rPr>
              <a:t>Γεια σας, παιδιά!!!</a:t>
            </a:r>
            <a:endParaRPr lang="el-GR" sz="4400" dirty="0">
              <a:latin typeface="Calibri" panose="020F0502020204030204" pitchFamily="34" charset="0"/>
              <a:ea typeface="Times New Roman" panose="02020603050405020304" pitchFamily="18" charset="0"/>
              <a:cs typeface="Arial" panose="020B0604020202020204" pitchFamily="34" charset="0"/>
            </a:endParaRPr>
          </a:p>
          <a:p>
            <a:pPr algn="ctr">
              <a:lnSpc>
                <a:spcPct val="150000"/>
              </a:lnSpc>
              <a:spcAft>
                <a:spcPts val="0"/>
              </a:spcAft>
            </a:pPr>
            <a:r>
              <a:rPr lang="en-US" sz="2000" b="1" dirty="0">
                <a:latin typeface="Calibri" panose="020F0502020204030204" pitchFamily="34" charset="0"/>
                <a:ea typeface="Times New Roman" panose="02020603050405020304" pitchFamily="18" charset="0"/>
                <a:cs typeface="Calibri" panose="020F0502020204030204" pitchFamily="34" charset="0"/>
              </a:rPr>
              <a:t>Hello, kids</a:t>
            </a:r>
            <a:r>
              <a:rPr lang="el-GR" sz="2000" b="1" dirty="0">
                <a:latin typeface="Calibri" panose="020F0502020204030204" pitchFamily="34" charset="0"/>
                <a:ea typeface="Times New Roman" panose="02020603050405020304" pitchFamily="18" charset="0"/>
                <a:cs typeface="Calibri" panose="020F0502020204030204" pitchFamily="34" charset="0"/>
              </a:rPr>
              <a:t> - </a:t>
            </a:r>
            <a:r>
              <a:rPr lang="en-US" sz="2000" b="1" dirty="0">
                <a:latin typeface="Calibri" panose="020F0502020204030204" pitchFamily="34" charset="0"/>
                <a:ea typeface="Times New Roman" panose="02020603050405020304" pitchFamily="18" charset="0"/>
                <a:cs typeface="Calibri" panose="020F0502020204030204" pitchFamily="34" charset="0"/>
              </a:rPr>
              <a:t>Salut, les enfants</a:t>
            </a:r>
            <a:endParaRPr lang="el-GR" sz="2000" dirty="0">
              <a:latin typeface="Calibri" panose="020F0502020204030204" pitchFamily="34" charset="0"/>
              <a:ea typeface="Times New Roman" panose="02020603050405020304" pitchFamily="18" charset="0"/>
              <a:cs typeface="Arial" panose="020B0604020202020204" pitchFamily="34" charset="0"/>
            </a:endParaRPr>
          </a:p>
          <a:p>
            <a:pPr algn="ctr">
              <a:lnSpc>
                <a:spcPct val="150000"/>
              </a:lnSpc>
              <a:spcAft>
                <a:spcPts val="0"/>
              </a:spcAft>
            </a:pPr>
            <a:r>
              <a:rPr lang="ar-EG" sz="2000" b="1" dirty="0">
                <a:latin typeface="Calibri" panose="020F0502020204030204" pitchFamily="34" charset="0"/>
                <a:ea typeface="Times New Roman" panose="02020603050405020304" pitchFamily="18" charset="0"/>
                <a:cs typeface="Calibri" panose="020F0502020204030204" pitchFamily="34" charset="0"/>
              </a:rPr>
              <a:t>مرحبا يا شباب</a:t>
            </a:r>
            <a:endParaRPr lang="el-GR" sz="2000" dirty="0">
              <a:latin typeface="Calibri" panose="020F0502020204030204" pitchFamily="34" charset="0"/>
              <a:ea typeface="Times New Roman" panose="02020603050405020304" pitchFamily="18" charset="0"/>
              <a:cs typeface="Arial" panose="020B0604020202020204" pitchFamily="34" charset="0"/>
            </a:endParaRPr>
          </a:p>
          <a:p>
            <a:pPr algn="ctr">
              <a:lnSpc>
                <a:spcPct val="150000"/>
              </a:lnSpc>
              <a:spcAft>
                <a:spcPts val="0"/>
              </a:spcAft>
            </a:pPr>
            <a:r>
              <a:rPr lang="prs-AF" sz="2000" b="1" dirty="0">
                <a:latin typeface="Calibri" panose="020F0502020204030204" pitchFamily="34" charset="0"/>
                <a:ea typeface="Times New Roman" panose="02020603050405020304" pitchFamily="18" charset="0"/>
                <a:cs typeface="Calibri" panose="020F0502020204030204" pitchFamily="34" charset="0"/>
              </a:rPr>
              <a:t>۱- سلام  فرزندان </a:t>
            </a:r>
            <a:endParaRPr lang="el-GR" sz="2000" dirty="0">
              <a:effectLst/>
              <a:latin typeface="Calibri" panose="020F0502020204030204" pitchFamily="34" charset="0"/>
              <a:ea typeface="Times New Roman" panose="02020603050405020304" pitchFamily="18" charset="0"/>
              <a:cs typeface="Arial" panose="020B0604020202020204" pitchFamily="34" charset="0"/>
            </a:endParaRPr>
          </a:p>
        </p:txBody>
      </p:sp>
    </p:spTree>
    <p:extLst>
      <p:ext uri="{BB962C8B-B14F-4D97-AF65-F5344CB8AC3E}">
        <p14:creationId xmlns:p14="http://schemas.microsoft.com/office/powerpoint/2010/main" val="7784813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3862"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4"/>
                </p:tgtEl>
              </p:cMediaNode>
            </p:audio>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ctrTitle"/>
          </p:nvPr>
        </p:nvSpPr>
        <p:spPr>
          <a:xfrm>
            <a:off x="47328" y="44624"/>
            <a:ext cx="11305256" cy="1440160"/>
          </a:xfr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rtlCol="0">
            <a:noAutofit/>
          </a:bodyPr>
          <a:lstStyle/>
          <a:p>
            <a:pPr algn="ctr"/>
            <a:r>
              <a:rPr lang="el-GR" sz="2400" b="1" i="1" dirty="0"/>
              <a:t>Το ελληνικό αλφάβητο. </a:t>
            </a:r>
            <a:r>
              <a:rPr lang="en-US" sz="2400" b="1" i="1" dirty="0"/>
              <a:t>The </a:t>
            </a:r>
            <a:r>
              <a:rPr lang="en-US" sz="2400" b="1" i="1" dirty="0" err="1"/>
              <a:t>greek</a:t>
            </a:r>
            <a:r>
              <a:rPr lang="en-US" sz="2400" b="1" i="1" dirty="0"/>
              <a:t> alphabet</a:t>
            </a:r>
            <a:r>
              <a:rPr lang="el-GR" sz="2400" b="1" i="1" dirty="0"/>
              <a:t>. </a:t>
            </a:r>
            <a:r>
              <a:rPr lang="en-US" sz="2400" b="1" i="1" dirty="0"/>
              <a:t>L</a:t>
            </a:r>
            <a:r>
              <a:rPr lang="el-GR" sz="2400" b="1" i="1" dirty="0"/>
              <a:t>’ </a:t>
            </a:r>
            <a:r>
              <a:rPr lang="en-US" sz="2400" b="1" i="1" dirty="0"/>
              <a:t>alphabet </a:t>
            </a:r>
            <a:r>
              <a:rPr lang="en-US" sz="2400" b="1" i="1" dirty="0" err="1"/>
              <a:t>grec</a:t>
            </a:r>
            <a:r>
              <a:rPr lang="el-GR" sz="2400" b="1" i="1" dirty="0"/>
              <a:t>.</a:t>
            </a:r>
            <a:br>
              <a:rPr lang="el-GR" sz="2400" b="1" dirty="0"/>
            </a:br>
            <a:br>
              <a:rPr lang="el-GR" sz="2400" dirty="0"/>
            </a:br>
            <a:r>
              <a:rPr lang="ar-EG" sz="2400" b="1" dirty="0"/>
              <a:t>الاحرف الابجدية اليونانية</a:t>
            </a:r>
            <a:br>
              <a:rPr lang="el-GR" sz="2400" dirty="0"/>
            </a:br>
            <a:r>
              <a:rPr lang="prs-AF" sz="2400" b="1" dirty="0"/>
              <a:t>حروف الفبای یونانی </a:t>
            </a:r>
            <a:endParaRPr lang="el-GR" sz="2400" dirty="0"/>
          </a:p>
        </p:txBody>
      </p:sp>
      <p:pic>
        <p:nvPicPr>
          <p:cNvPr id="3" name="Το ελληνικό αλφάβητο">
            <a:hlinkClick r:id="" action="ppaction://media"/>
            <a:extLst>
              <a:ext uri="{FF2B5EF4-FFF2-40B4-BE49-F238E27FC236}">
                <a16:creationId xmlns:a16="http://schemas.microsoft.com/office/drawing/2014/main" id="{6C2CDB5D-A5DA-4A3D-9662-22CEFD81CCD6}"/>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2207568" y="739770"/>
            <a:ext cx="775395" cy="631379"/>
          </a:xfrm>
          <a:prstGeom prst="rect">
            <a:avLst/>
          </a:prstGeom>
        </p:spPr>
      </p:pic>
      <p:pic>
        <p:nvPicPr>
          <p:cNvPr id="7" name="Εικόνα 6" descr="Εκδόσεις Σμυρνιωτάκη, Εμπειρία Εκδοτική, Ισόρροπον">
            <a:extLst>
              <a:ext uri="{FF2B5EF4-FFF2-40B4-BE49-F238E27FC236}">
                <a16:creationId xmlns:a16="http://schemas.microsoft.com/office/drawing/2014/main" id="{810D7680-5322-4ECC-8956-63BD71C2F462}"/>
              </a:ext>
            </a:extLst>
          </p:cNvPr>
          <p:cNvPicPr/>
          <p:nvPr/>
        </p:nvPicPr>
        <p:blipFill rotWithShape="1">
          <a:blip r:embed="rId6">
            <a:extLst>
              <a:ext uri="{28A0092B-C50C-407E-A947-70E740481C1C}">
                <a14:useLocalDpi xmlns:a14="http://schemas.microsoft.com/office/drawing/2010/main" val="0"/>
              </a:ext>
            </a:extLst>
          </a:blip>
          <a:srcRect t="12192"/>
          <a:stretch/>
        </p:blipFill>
        <p:spPr bwMode="auto">
          <a:xfrm>
            <a:off x="2351584" y="1700808"/>
            <a:ext cx="6552728" cy="4680520"/>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79804709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0240"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3"/>
                </p:tgtEl>
              </p:cMediaNode>
            </p:audio>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itle 1">
            <a:extLst>
              <a:ext uri="{FF2B5EF4-FFF2-40B4-BE49-F238E27FC236}">
                <a16:creationId xmlns:a16="http://schemas.microsoft.com/office/drawing/2014/main" id="{C334D923-99A8-4106-AA59-E18565BCDDA8}"/>
              </a:ext>
            </a:extLst>
          </p:cNvPr>
          <p:cNvSpPr>
            <a:spLocks noGrp="1"/>
          </p:cNvSpPr>
          <p:nvPr>
            <p:ph type="title"/>
          </p:nvPr>
        </p:nvSpPr>
        <p:spPr>
          <a:xfrm>
            <a:off x="119336" y="116631"/>
            <a:ext cx="11953328" cy="1872209"/>
          </a:xfr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a:normAutofit fontScale="90000"/>
          </a:bodyPr>
          <a:lstStyle/>
          <a:p>
            <a:pPr algn="ctr"/>
            <a:r>
              <a:rPr lang="el-GR" sz="2700" b="1" i="1" dirty="0"/>
              <a:t>Οι ήχοι των ελληνικών γραμμάτων</a:t>
            </a:r>
            <a:br>
              <a:rPr lang="el-GR" sz="2700" b="1" i="1" dirty="0"/>
            </a:br>
            <a:r>
              <a:rPr lang="en-US" sz="2700" b="1" i="1" dirty="0"/>
              <a:t>The sounds of </a:t>
            </a:r>
            <a:r>
              <a:rPr lang="en-US" sz="2700" b="1" i="1" dirty="0" err="1"/>
              <a:t>greek</a:t>
            </a:r>
            <a:r>
              <a:rPr lang="en-US" sz="2700" b="1" i="1" dirty="0"/>
              <a:t> letters</a:t>
            </a:r>
            <a:br>
              <a:rPr lang="el-GR" sz="2700" b="1" i="1" dirty="0"/>
            </a:br>
            <a:r>
              <a:rPr lang="en-US" sz="2700" b="1" i="1" dirty="0"/>
              <a:t>Les sons des </a:t>
            </a:r>
            <a:r>
              <a:rPr lang="en-US" sz="2700" b="1" i="1" dirty="0" err="1"/>
              <a:t>lettres</a:t>
            </a:r>
            <a:r>
              <a:rPr lang="en-US" sz="2700" b="1" i="1" dirty="0"/>
              <a:t> grecques</a:t>
            </a:r>
            <a:br>
              <a:rPr lang="el-GR" sz="2700" dirty="0"/>
            </a:br>
            <a:r>
              <a:rPr lang="en-US" sz="2700" b="1" dirty="0"/>
              <a:t>.</a:t>
            </a:r>
            <a:r>
              <a:rPr lang="prs-AF" sz="2700" b="1" dirty="0"/>
              <a:t>تلفظ یا صدای حروف یونانی  . صوت الاحرف الابجدية اليونانية</a:t>
            </a:r>
            <a:br>
              <a:rPr lang="el-GR" dirty="0"/>
            </a:br>
            <a:endParaRPr lang="en-US" dirty="0"/>
          </a:p>
        </p:txBody>
      </p:sp>
      <p:sp>
        <p:nvSpPr>
          <p:cNvPr id="19" name="Text Placeholder 2">
            <a:extLst>
              <a:ext uri="{FF2B5EF4-FFF2-40B4-BE49-F238E27FC236}">
                <a16:creationId xmlns:a16="http://schemas.microsoft.com/office/drawing/2014/main" id="{D0A5B720-AFF6-4096-89DA-39BC095303EF}"/>
              </a:ext>
            </a:extLst>
          </p:cNvPr>
          <p:cNvSpPr>
            <a:spLocks noGrp="1"/>
          </p:cNvSpPr>
          <p:nvPr>
            <p:ph type="body" idx="1"/>
          </p:nvPr>
        </p:nvSpPr>
        <p:spPr>
          <a:xfrm>
            <a:off x="1404402" y="1909461"/>
            <a:ext cx="4608512" cy="795867"/>
          </a:xfrm>
          <a:solidFill>
            <a:schemeClr val="accent5">
              <a:lumMod val="75000"/>
            </a:schemeClr>
          </a:solidFill>
          <a:ln>
            <a:noFill/>
          </a:ln>
          <a:effectLst/>
          <a:scene3d>
            <a:camera prst="orthographicFront">
              <a:rot lat="0" lon="0" rev="0"/>
            </a:camera>
            <a:lightRig rig="chilly" dir="t">
              <a:rot lat="0" lon="0" rev="18480000"/>
            </a:lightRig>
          </a:scene3d>
          <a:sp3d prstMaterial="clear">
            <a:bevelT h="63500" prst="angle"/>
          </a:sp3d>
        </p:spPr>
        <p:txBody>
          <a:bodyPr>
            <a:noAutofit/>
          </a:bodyPr>
          <a:lstStyle/>
          <a:p>
            <a:r>
              <a:rPr lang="el-GR" sz="2800" b="1" dirty="0"/>
              <a:t>  Α</a:t>
            </a:r>
            <a:r>
              <a:rPr lang="en-US" sz="2800" b="1" dirty="0"/>
              <a:t>,</a:t>
            </a:r>
            <a:r>
              <a:rPr lang="el-GR" sz="2800" b="1" dirty="0"/>
              <a:t>α</a:t>
            </a:r>
            <a:r>
              <a:rPr lang="en-US" sz="2800" b="1" dirty="0"/>
              <a:t> = a -</a:t>
            </a:r>
            <a:r>
              <a:rPr lang="ar-SA" sz="2800" b="1" dirty="0"/>
              <a:t>آ</a:t>
            </a:r>
            <a:r>
              <a:rPr lang="en-US" sz="2800" b="1" dirty="0"/>
              <a:t>- </a:t>
            </a:r>
            <a:r>
              <a:rPr lang="el-GR" sz="2800" b="1" dirty="0"/>
              <a:t>                 αυγό</a:t>
            </a:r>
            <a:r>
              <a:rPr lang="en-US" sz="2800" b="1" dirty="0"/>
              <a:t> </a:t>
            </a:r>
            <a:endParaRPr lang="en-US" sz="2800" dirty="0"/>
          </a:p>
        </p:txBody>
      </p:sp>
      <p:pic>
        <p:nvPicPr>
          <p:cNvPr id="10" name="Θέση εικόνας 9" descr="Τι συμβαίνει στην καρδιά αν τρώτε ένα αυγό κάθε μέρα">
            <a:extLst>
              <a:ext uri="{FF2B5EF4-FFF2-40B4-BE49-F238E27FC236}">
                <a16:creationId xmlns:a16="http://schemas.microsoft.com/office/drawing/2014/main" id="{B23B3CE5-00A8-40D1-BE63-282B42A3C71C}"/>
              </a:ext>
            </a:extLst>
          </p:cNvPr>
          <p:cNvPicPr>
            <a:picLocks noGrp="1"/>
          </p:cNvPicPr>
          <p:nvPr>
            <p:ph sz="half" idx="2"/>
          </p:nvPr>
        </p:nvPicPr>
        <p:blipFill rotWithShape="1">
          <a:blip r:embed="rId8" cstate="print">
            <a:extLst>
              <a:ext uri="{28A0092B-C50C-407E-A947-70E740481C1C}">
                <a14:useLocalDpi xmlns:a14="http://schemas.microsoft.com/office/drawing/2010/main" val="0"/>
              </a:ext>
            </a:extLst>
          </a:blip>
          <a:srcRect l="9537" r="3927"/>
          <a:stretch/>
        </p:blipFill>
        <p:spPr bwMode="auto">
          <a:xfrm>
            <a:off x="1538392" y="2852936"/>
            <a:ext cx="4389120" cy="2892566"/>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sp>
        <p:nvSpPr>
          <p:cNvPr id="21" name="Text Placeholder 4">
            <a:extLst>
              <a:ext uri="{FF2B5EF4-FFF2-40B4-BE49-F238E27FC236}">
                <a16:creationId xmlns:a16="http://schemas.microsoft.com/office/drawing/2014/main" id="{72A3ED6E-6366-4616-9202-BD09D0042706}"/>
              </a:ext>
            </a:extLst>
          </p:cNvPr>
          <p:cNvSpPr>
            <a:spLocks noGrp="1"/>
          </p:cNvSpPr>
          <p:nvPr>
            <p:ph type="body" sz="quarter" idx="3"/>
          </p:nvPr>
        </p:nvSpPr>
        <p:spPr>
          <a:xfrm>
            <a:off x="6086881" y="1901071"/>
            <a:ext cx="4752528" cy="795868"/>
          </a:xfrm>
          <a:solidFill>
            <a:schemeClr val="accent5">
              <a:lumMod val="75000"/>
            </a:schemeClr>
          </a:solidFill>
          <a:ln>
            <a:noFill/>
          </a:ln>
          <a:effectLst/>
          <a:scene3d>
            <a:camera prst="orthographicFront">
              <a:rot lat="0" lon="0" rev="0"/>
            </a:camera>
            <a:lightRig rig="chilly" dir="t">
              <a:rot lat="0" lon="0" rev="18480000"/>
            </a:lightRig>
          </a:scene3d>
          <a:sp3d prstMaterial="clear">
            <a:bevelT h="63500" prst="angle"/>
          </a:sp3d>
        </p:spPr>
        <p:txBody>
          <a:bodyPr>
            <a:normAutofit/>
          </a:bodyPr>
          <a:lstStyle/>
          <a:p>
            <a:r>
              <a:rPr lang="el-GR" b="1" dirty="0"/>
              <a:t> </a:t>
            </a:r>
            <a:r>
              <a:rPr lang="el-GR" sz="2800" b="1" dirty="0"/>
              <a:t>Β</a:t>
            </a:r>
            <a:r>
              <a:rPr lang="en-US" sz="2800" b="1" dirty="0"/>
              <a:t>,</a:t>
            </a:r>
            <a:r>
              <a:rPr lang="el-GR" sz="2800" b="1" dirty="0"/>
              <a:t>β</a:t>
            </a:r>
            <a:r>
              <a:rPr lang="en-US" sz="2800" b="1" dirty="0"/>
              <a:t> = vu - </a:t>
            </a:r>
            <a:r>
              <a:rPr lang="ar-EG" sz="2800" b="1" dirty="0"/>
              <a:t>فو- اوف</a:t>
            </a:r>
            <a:r>
              <a:rPr lang="en-US" sz="2800" b="1" dirty="0"/>
              <a:t> </a:t>
            </a:r>
            <a:r>
              <a:rPr lang="el-GR" sz="2800" b="1" dirty="0"/>
              <a:t>          βιβλίο</a:t>
            </a:r>
            <a:r>
              <a:rPr lang="en-US" sz="2800" b="1" dirty="0"/>
              <a:t> </a:t>
            </a:r>
            <a:endParaRPr lang="en-US" sz="2800" dirty="0"/>
          </a:p>
        </p:txBody>
      </p:sp>
      <p:pic>
        <p:nvPicPr>
          <p:cNvPr id="12" name="Θέση εικόνας 11" descr="Request Custom Item  For One Antique French by FrenchMarketFinds, €28.00">
            <a:extLst>
              <a:ext uri="{FF2B5EF4-FFF2-40B4-BE49-F238E27FC236}">
                <a16:creationId xmlns:a16="http://schemas.microsoft.com/office/drawing/2014/main" id="{FFFF33F1-5F8D-430C-A97E-42ED261DC73C}"/>
              </a:ext>
            </a:extLst>
          </p:cNvPr>
          <p:cNvPicPr>
            <a:picLocks noGrp="1"/>
          </p:cNvPicPr>
          <p:nvPr>
            <p:ph sz="quarter" idx="4"/>
          </p:nvPr>
        </p:nvPicPr>
        <p:blipFill rotWithShape="1">
          <a:blip r:embed="rId9" cstate="print">
            <a:extLst>
              <a:ext uri="{28A0092B-C50C-407E-A947-70E740481C1C}">
                <a14:useLocalDpi xmlns:a14="http://schemas.microsoft.com/office/drawing/2010/main" val="0"/>
              </a:ext>
            </a:extLst>
          </a:blip>
          <a:srcRect l="734" r="10676" b="-3"/>
          <a:stretch/>
        </p:blipFill>
        <p:spPr bwMode="auto">
          <a:xfrm>
            <a:off x="6277704" y="2852936"/>
            <a:ext cx="4389120" cy="2892566"/>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pic>
        <p:nvPicPr>
          <p:cNvPr id="13" name="Εγγεγραμμένος ήχος">
            <a:hlinkClick r:id="" action="ppaction://media"/>
            <a:extLst>
              <a:ext uri="{FF2B5EF4-FFF2-40B4-BE49-F238E27FC236}">
                <a16:creationId xmlns:a16="http://schemas.microsoft.com/office/drawing/2014/main" id="{71B0F9CB-481B-4748-84B3-F1AB57DEF0FF}"/>
              </a:ext>
            </a:extLst>
          </p:cNvPr>
          <p:cNvPicPr>
            <a:picLocks noChangeAspect="1"/>
          </p:cNvPicPr>
          <p:nvPr>
            <a:audioFile r:link="rId2"/>
            <p:extLst>
              <p:ext uri="{DAA4B4D4-6D71-4841-9C94-3DE7FCFB9230}">
                <p14:media xmlns:p14="http://schemas.microsoft.com/office/powerpoint/2010/main" r:embed="rId1"/>
              </p:ext>
            </p:extLst>
          </p:nvPr>
        </p:nvPicPr>
        <p:blipFill>
          <a:blip r:embed="rId10"/>
          <a:stretch>
            <a:fillRect/>
          </a:stretch>
        </p:blipFill>
        <p:spPr>
          <a:xfrm>
            <a:off x="1847528" y="404664"/>
            <a:ext cx="631379" cy="632311"/>
          </a:xfrm>
          <a:prstGeom prst="rect">
            <a:avLst/>
          </a:prstGeom>
        </p:spPr>
      </p:pic>
      <p:pic>
        <p:nvPicPr>
          <p:cNvPr id="14" name="Α - α">
            <a:hlinkClick r:id="" action="ppaction://media"/>
            <a:extLst>
              <a:ext uri="{FF2B5EF4-FFF2-40B4-BE49-F238E27FC236}">
                <a16:creationId xmlns:a16="http://schemas.microsoft.com/office/drawing/2014/main" id="{2424A2C4-3870-486A-9A8C-245102611D15}"/>
              </a:ext>
            </a:extLst>
          </p:cNvPr>
          <p:cNvPicPr>
            <a:picLocks noChangeAspect="1"/>
          </p:cNvPicPr>
          <p:nvPr>
            <a:audioFile r:link="rId4"/>
            <p:extLst>
              <p:ext uri="{DAA4B4D4-6D71-4841-9C94-3DE7FCFB9230}">
                <p14:media xmlns:p14="http://schemas.microsoft.com/office/powerpoint/2010/main" r:embed="rId3"/>
              </p:ext>
            </p:extLst>
          </p:nvPr>
        </p:nvPicPr>
        <p:blipFill>
          <a:blip r:embed="rId10"/>
          <a:stretch>
            <a:fillRect/>
          </a:stretch>
        </p:blipFill>
        <p:spPr>
          <a:xfrm>
            <a:off x="3761619" y="2065918"/>
            <a:ext cx="572145" cy="466173"/>
          </a:xfrm>
          <a:prstGeom prst="rect">
            <a:avLst/>
          </a:prstGeom>
        </p:spPr>
      </p:pic>
      <p:pic>
        <p:nvPicPr>
          <p:cNvPr id="18" name="Β - β">
            <a:hlinkClick r:id="" action="ppaction://media"/>
            <a:extLst>
              <a:ext uri="{FF2B5EF4-FFF2-40B4-BE49-F238E27FC236}">
                <a16:creationId xmlns:a16="http://schemas.microsoft.com/office/drawing/2014/main" id="{3285912B-AB63-4DC9-BECC-1803C5EE25DA}"/>
              </a:ext>
            </a:extLst>
          </p:cNvPr>
          <p:cNvPicPr>
            <a:picLocks noChangeAspect="1"/>
          </p:cNvPicPr>
          <p:nvPr>
            <a:audioFile r:link="rId6"/>
            <p:extLst>
              <p:ext uri="{DAA4B4D4-6D71-4841-9C94-3DE7FCFB9230}">
                <p14:media xmlns:p14="http://schemas.microsoft.com/office/powerpoint/2010/main" r:embed="rId5"/>
              </p:ext>
            </p:extLst>
          </p:nvPr>
        </p:nvPicPr>
        <p:blipFill>
          <a:blip r:embed="rId10"/>
          <a:stretch>
            <a:fillRect/>
          </a:stretch>
        </p:blipFill>
        <p:spPr>
          <a:xfrm>
            <a:off x="9120336" y="2053565"/>
            <a:ext cx="504056" cy="507658"/>
          </a:xfrm>
          <a:prstGeom prst="rect">
            <a:avLst/>
          </a:prstGeom>
        </p:spPr>
      </p:pic>
    </p:spTree>
    <p:extLst>
      <p:ext uri="{BB962C8B-B14F-4D97-AF65-F5344CB8AC3E}">
        <p14:creationId xmlns:p14="http://schemas.microsoft.com/office/powerpoint/2010/main" val="322402357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wind"/>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6548" fill="hold"/>
                                        <p:tgtEl>
                                          <p:spTgt spid="13"/>
                                        </p:tgtEl>
                                      </p:cBhvr>
                                    </p:cmd>
                                  </p:childTnLst>
                                </p:cTn>
                              </p:par>
                            </p:childTnLst>
                          </p:cTn>
                        </p:par>
                      </p:childTnLst>
                    </p:cTn>
                  </p:par>
                  <p:par>
                    <p:cTn id="7" fill="hold">
                      <p:stCondLst>
                        <p:cond delay="indefinite"/>
                      </p:stCondLst>
                      <p:childTnLst>
                        <p:par>
                          <p:cTn id="8" fill="hold">
                            <p:stCondLst>
                              <p:cond delay="0"/>
                            </p:stCondLst>
                            <p:childTnLst>
                              <p:par>
                                <p:cTn id="9" presetID="1" presetClass="mediacall" presetSubtype="0" fill="hold" nodeType="clickEffect">
                                  <p:stCondLst>
                                    <p:cond delay="0"/>
                                  </p:stCondLst>
                                  <p:childTnLst>
                                    <p:cmd type="call" cmd="playFrom(0.0)">
                                      <p:cBhvr>
                                        <p:cTn id="10" dur="7546" fill="hold"/>
                                        <p:tgtEl>
                                          <p:spTgt spid="14"/>
                                        </p:tgtEl>
                                      </p:cBhvr>
                                    </p:cmd>
                                  </p:childTnLst>
                                </p:cTn>
                              </p:par>
                            </p:childTnLst>
                          </p:cTn>
                        </p:par>
                      </p:childTnLst>
                    </p:cTn>
                  </p:par>
                  <p:par>
                    <p:cTn id="11" fill="hold">
                      <p:stCondLst>
                        <p:cond delay="indefinite"/>
                      </p:stCondLst>
                      <p:childTnLst>
                        <p:par>
                          <p:cTn id="12" fill="hold">
                            <p:stCondLst>
                              <p:cond delay="0"/>
                            </p:stCondLst>
                            <p:childTnLst>
                              <p:par>
                                <p:cTn id="13" presetID="1" presetClass="mediacall" presetSubtype="0" fill="hold" nodeType="clickEffect">
                                  <p:stCondLst>
                                    <p:cond delay="0"/>
                                  </p:stCondLst>
                                  <p:childTnLst>
                                    <p:cmd type="call" cmd="playFrom(0.0)">
                                      <p:cBhvr>
                                        <p:cTn id="14" dur="7732" fill="hold"/>
                                        <p:tgtEl>
                                          <p:spTgt spid="18"/>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57317">
                <p:cTn id="15" fill="hold" display="0">
                  <p:stCondLst>
                    <p:cond delay="indefinite"/>
                  </p:stCondLst>
                  <p:endCondLst>
                    <p:cond evt="onStopAudio" delay="0">
                      <p:tgtEl>
                        <p:sldTgt/>
                      </p:tgtEl>
                    </p:cond>
                  </p:endCondLst>
                </p:cTn>
                <p:tgtEl>
                  <p:spTgt spid="13"/>
                </p:tgtEl>
              </p:cMediaNode>
            </p:audio>
            <p:audio>
              <p:cMediaNode vol="80000">
                <p:cTn id="16" fill="hold" display="0">
                  <p:stCondLst>
                    <p:cond delay="indefinite"/>
                  </p:stCondLst>
                  <p:endCondLst>
                    <p:cond evt="onStopAudio" delay="0">
                      <p:tgtEl>
                        <p:sldTgt/>
                      </p:tgtEl>
                    </p:cond>
                  </p:endCondLst>
                </p:cTn>
                <p:tgtEl>
                  <p:spTgt spid="14"/>
                </p:tgtEl>
              </p:cMediaNode>
            </p:audio>
            <p:audio>
              <p:cMediaNode vol="80000">
                <p:cTn id="17" fill="hold" display="0">
                  <p:stCondLst>
                    <p:cond delay="indefinite"/>
                  </p:stCondLst>
                  <p:endCondLst>
                    <p:cond evt="onStopAudio" delay="0">
                      <p:tgtEl>
                        <p:sldTgt/>
                      </p:tgtEl>
                    </p:cond>
                  </p:endCondLst>
                </p:cTn>
                <p:tgtEl>
                  <p:spTgt spid="18"/>
                </p:tgtEl>
              </p:cMediaNode>
            </p:audio>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Θέση κειμένου 3">
            <a:extLst>
              <a:ext uri="{FF2B5EF4-FFF2-40B4-BE49-F238E27FC236}">
                <a16:creationId xmlns:a16="http://schemas.microsoft.com/office/drawing/2014/main" id="{D82C7E3E-88B4-4BAF-849E-2A8F331DE6C6}"/>
              </a:ext>
            </a:extLst>
          </p:cNvPr>
          <p:cNvSpPr>
            <a:spLocks noGrp="1"/>
          </p:cNvSpPr>
          <p:nvPr>
            <p:ph type="body" sz="quarter" idx="14"/>
          </p:nvPr>
        </p:nvSpPr>
        <p:spPr>
          <a:xfrm>
            <a:off x="382651" y="5237782"/>
            <a:ext cx="4777245" cy="711498"/>
          </a:xfrm>
          <a:solidFill>
            <a:schemeClr val="accent5">
              <a:lumMod val="75000"/>
            </a:schemeClr>
          </a:solidFill>
          <a:ln>
            <a:noFill/>
          </a:ln>
          <a:effectLst/>
          <a:scene3d>
            <a:camera prst="orthographicFront">
              <a:rot lat="0" lon="0" rev="0"/>
            </a:camera>
            <a:lightRig rig="chilly" dir="t">
              <a:rot lat="0" lon="0" rev="18480000"/>
            </a:lightRig>
          </a:scene3d>
          <a:sp3d prstMaterial="clear">
            <a:bevelT h="63500" prst="angle"/>
          </a:sp3d>
        </p:spPr>
        <p:txBody>
          <a:bodyPr>
            <a:noAutofit/>
          </a:bodyPr>
          <a:lstStyle/>
          <a:p>
            <a:r>
              <a:rPr lang="el-GR" sz="2800" b="1" dirty="0">
                <a:latin typeface="+mj-lt"/>
              </a:rPr>
              <a:t>Γ</a:t>
            </a:r>
            <a:r>
              <a:rPr lang="en-US" sz="2800" b="1" dirty="0">
                <a:latin typeface="+mj-lt"/>
              </a:rPr>
              <a:t>,</a:t>
            </a:r>
            <a:r>
              <a:rPr lang="el-GR" sz="2800" b="1" dirty="0">
                <a:latin typeface="+mj-lt"/>
              </a:rPr>
              <a:t>γ</a:t>
            </a:r>
            <a:r>
              <a:rPr lang="en-US" sz="2800" b="1" dirty="0">
                <a:latin typeface="+mj-lt"/>
              </a:rPr>
              <a:t>= </a:t>
            </a:r>
            <a:r>
              <a:rPr lang="en-US" sz="2800" b="1" dirty="0" err="1">
                <a:latin typeface="+mj-lt"/>
              </a:rPr>
              <a:t>ghu</a:t>
            </a:r>
            <a:r>
              <a:rPr lang="en-US" sz="2800" b="1" dirty="0">
                <a:latin typeface="+mj-lt"/>
              </a:rPr>
              <a:t> - </a:t>
            </a:r>
            <a:r>
              <a:rPr lang="ar-SA" sz="2800" b="1" dirty="0">
                <a:latin typeface="+mj-lt"/>
              </a:rPr>
              <a:t>غو – غیغ</a:t>
            </a:r>
            <a:r>
              <a:rPr lang="el-GR" sz="2800" b="1" dirty="0">
                <a:latin typeface="+mj-lt"/>
              </a:rPr>
              <a:t>            γάλα </a:t>
            </a:r>
            <a:endParaRPr lang="el-GR" sz="2800" dirty="0">
              <a:latin typeface="+mj-lt"/>
            </a:endParaRPr>
          </a:p>
        </p:txBody>
      </p:sp>
      <p:sp>
        <p:nvSpPr>
          <p:cNvPr id="6" name="Θέση κειμένου 5">
            <a:extLst>
              <a:ext uri="{FF2B5EF4-FFF2-40B4-BE49-F238E27FC236}">
                <a16:creationId xmlns:a16="http://schemas.microsoft.com/office/drawing/2014/main" id="{D6BEA1B7-2324-41C5-BD67-99EBA4980F3B}"/>
              </a:ext>
            </a:extLst>
          </p:cNvPr>
          <p:cNvSpPr>
            <a:spLocks noGrp="1"/>
          </p:cNvSpPr>
          <p:nvPr>
            <p:ph type="body" sz="quarter" idx="16"/>
          </p:nvPr>
        </p:nvSpPr>
        <p:spPr>
          <a:xfrm>
            <a:off x="5375920" y="5237782"/>
            <a:ext cx="4896544" cy="711498"/>
          </a:xfrm>
          <a:solidFill>
            <a:schemeClr val="accent5">
              <a:lumMod val="75000"/>
            </a:schemeClr>
          </a:solidFill>
          <a:ln>
            <a:noFill/>
          </a:ln>
          <a:effectLst/>
          <a:scene3d>
            <a:camera prst="orthographicFront">
              <a:rot lat="0" lon="0" rev="0"/>
            </a:camera>
            <a:lightRig rig="chilly" dir="t">
              <a:rot lat="0" lon="0" rev="18480000"/>
            </a:lightRig>
          </a:scene3d>
          <a:sp3d prstMaterial="clear">
            <a:bevelT h="63500" prst="angle"/>
          </a:sp3d>
        </p:spPr>
        <p:txBody>
          <a:bodyPr>
            <a:noAutofit/>
          </a:bodyPr>
          <a:lstStyle/>
          <a:p>
            <a:r>
              <a:rPr lang="el-GR" sz="2800" b="1" dirty="0">
                <a:latin typeface="+mj-lt"/>
              </a:rPr>
              <a:t>Δ</a:t>
            </a:r>
            <a:r>
              <a:rPr lang="en-US" sz="2800" b="1" dirty="0">
                <a:latin typeface="+mj-lt"/>
              </a:rPr>
              <a:t>,</a:t>
            </a:r>
            <a:r>
              <a:rPr lang="el-GR" sz="2800" b="1" dirty="0">
                <a:latin typeface="+mj-lt"/>
              </a:rPr>
              <a:t>δ</a:t>
            </a:r>
            <a:r>
              <a:rPr lang="en-US" sz="2800" b="1" dirty="0">
                <a:latin typeface="+mj-lt"/>
              </a:rPr>
              <a:t>= </a:t>
            </a:r>
            <a:r>
              <a:rPr lang="en-US" sz="2800" b="1" dirty="0" err="1">
                <a:latin typeface="+mj-lt"/>
              </a:rPr>
              <a:t>dhu</a:t>
            </a:r>
            <a:r>
              <a:rPr lang="en-US" sz="2800" b="1" dirty="0">
                <a:latin typeface="+mj-lt"/>
              </a:rPr>
              <a:t> - </a:t>
            </a:r>
            <a:r>
              <a:rPr lang="ar-SA" sz="2800" b="1" dirty="0">
                <a:latin typeface="+mj-lt"/>
              </a:rPr>
              <a:t>ذو – دی </a:t>
            </a:r>
            <a:r>
              <a:rPr lang="el-GR" sz="2800" b="1" dirty="0">
                <a:latin typeface="+mj-lt"/>
              </a:rPr>
              <a:t>          δέντρο</a:t>
            </a:r>
            <a:r>
              <a:rPr lang="en-US" sz="2800" b="1" dirty="0">
                <a:latin typeface="+mj-lt"/>
              </a:rPr>
              <a:t> </a:t>
            </a:r>
            <a:endParaRPr lang="el-GR" sz="2800" dirty="0">
              <a:latin typeface="+mj-lt"/>
            </a:endParaRPr>
          </a:p>
        </p:txBody>
      </p:sp>
      <p:pic>
        <p:nvPicPr>
          <p:cNvPr id="7" name="Θέση εικόνας 6" descr="Σμούθι με πεπόνι, αβοκάντο, γάλα και καρύδια">
            <a:extLst>
              <a:ext uri="{FF2B5EF4-FFF2-40B4-BE49-F238E27FC236}">
                <a16:creationId xmlns:a16="http://schemas.microsoft.com/office/drawing/2014/main" id="{1C3A9230-8851-415F-888D-2532BE79AB69}"/>
              </a:ext>
            </a:extLst>
          </p:cNvPr>
          <p:cNvPicPr>
            <a:picLocks noGrp="1"/>
          </p:cNvPicPr>
          <p:nvPr>
            <p:ph type="pic" sz="quarter" idx="13"/>
          </p:nvPr>
        </p:nvPicPr>
        <p:blipFill>
          <a:blip r:embed="rId6" cstate="print">
            <a:extLst>
              <a:ext uri="{28A0092B-C50C-407E-A947-70E740481C1C}">
                <a14:useLocalDpi xmlns:a14="http://schemas.microsoft.com/office/drawing/2010/main" val="0"/>
              </a:ext>
            </a:extLst>
          </a:blip>
          <a:srcRect l="1502" r="1502"/>
          <a:stretch>
            <a:fillRect/>
          </a:stretch>
        </p:blipFill>
        <p:spPr bwMode="auto">
          <a:xfrm>
            <a:off x="992435" y="1182624"/>
            <a:ext cx="3638453" cy="3680717"/>
          </a:xfrm>
          <a:prstGeom prst="rect">
            <a:avLst/>
          </a:prstGeom>
          <a:ln>
            <a:noFill/>
          </a:ln>
          <a:effectLst>
            <a:softEdge rad="112500"/>
          </a:effectLst>
        </p:spPr>
      </p:pic>
      <p:pic>
        <p:nvPicPr>
          <p:cNvPr id="8" name="Θέση εικόνας 7" descr="The Mighty Oak, King of Trees, sacred to all ancient cultures where native.">
            <a:extLst>
              <a:ext uri="{FF2B5EF4-FFF2-40B4-BE49-F238E27FC236}">
                <a16:creationId xmlns:a16="http://schemas.microsoft.com/office/drawing/2014/main" id="{0ED94E00-33AF-4EA5-A6A1-5E3CD166465E}"/>
              </a:ext>
            </a:extLst>
          </p:cNvPr>
          <p:cNvPicPr>
            <a:picLocks noGrp="1"/>
          </p:cNvPicPr>
          <p:nvPr>
            <p:ph type="pic" sz="quarter" idx="15"/>
          </p:nvPr>
        </p:nvPicPr>
        <p:blipFill>
          <a:blip r:embed="rId7" cstate="print">
            <a:extLst>
              <a:ext uri="{28A0092B-C50C-407E-A947-70E740481C1C}">
                <a14:useLocalDpi xmlns:a14="http://schemas.microsoft.com/office/drawing/2010/main" val="0"/>
              </a:ext>
            </a:extLst>
          </a:blip>
          <a:srcRect l="22435" r="22435"/>
          <a:stretch>
            <a:fillRect/>
          </a:stretch>
        </p:blipFill>
        <p:spPr bwMode="auto">
          <a:xfrm>
            <a:off x="5530568" y="1182624"/>
            <a:ext cx="3638453" cy="3680717"/>
          </a:xfrm>
          <a:prstGeom prst="rect">
            <a:avLst/>
          </a:prstGeom>
          <a:ln>
            <a:noFill/>
          </a:ln>
          <a:effectLst>
            <a:softEdge rad="112500"/>
          </a:effectLst>
        </p:spPr>
      </p:pic>
      <p:pic>
        <p:nvPicPr>
          <p:cNvPr id="10" name="Γ,γ= ghu - غو – غیغ     ">
            <a:hlinkClick r:id="" action="ppaction://media"/>
            <a:extLst>
              <a:ext uri="{FF2B5EF4-FFF2-40B4-BE49-F238E27FC236}">
                <a16:creationId xmlns:a16="http://schemas.microsoft.com/office/drawing/2014/main" id="{941626F4-607D-4FFF-8268-8CBC4530CE45}"/>
              </a:ext>
            </a:extLst>
          </p:cNvPr>
          <p:cNvPicPr>
            <a:picLocks noChangeAspect="1"/>
          </p:cNvPicPr>
          <p:nvPr>
            <a:audioFile r:link="rId2"/>
            <p:extLst>
              <p:ext uri="{DAA4B4D4-6D71-4841-9C94-3DE7FCFB9230}">
                <p14:media xmlns:p14="http://schemas.microsoft.com/office/powerpoint/2010/main" r:embed="rId1"/>
              </p:ext>
            </p:extLst>
          </p:nvPr>
        </p:nvPicPr>
        <p:blipFill>
          <a:blip r:embed="rId8"/>
          <a:stretch>
            <a:fillRect/>
          </a:stretch>
        </p:blipFill>
        <p:spPr>
          <a:xfrm>
            <a:off x="3570402" y="5300792"/>
            <a:ext cx="487363" cy="487363"/>
          </a:xfrm>
          <a:prstGeom prst="rect">
            <a:avLst/>
          </a:prstGeom>
        </p:spPr>
      </p:pic>
      <p:pic>
        <p:nvPicPr>
          <p:cNvPr id="3" name="Δ - δ">
            <a:hlinkClick r:id="" action="ppaction://media"/>
            <a:extLst>
              <a:ext uri="{FF2B5EF4-FFF2-40B4-BE49-F238E27FC236}">
                <a16:creationId xmlns:a16="http://schemas.microsoft.com/office/drawing/2014/main" id="{B1C68283-39C9-45A2-9465-2610E6FD65F1}"/>
              </a:ext>
            </a:extLst>
          </p:cNvPr>
          <p:cNvPicPr>
            <a:picLocks noChangeAspect="1"/>
          </p:cNvPicPr>
          <p:nvPr>
            <a:audioFile r:link="rId4"/>
            <p:extLst>
              <p:ext uri="{DAA4B4D4-6D71-4841-9C94-3DE7FCFB9230}">
                <p14:media xmlns:p14="http://schemas.microsoft.com/office/powerpoint/2010/main" r:embed="rId3"/>
              </p:ext>
            </p:extLst>
          </p:nvPr>
        </p:nvPicPr>
        <p:blipFill>
          <a:blip r:embed="rId8"/>
          <a:stretch>
            <a:fillRect/>
          </a:stretch>
        </p:blipFill>
        <p:spPr>
          <a:xfrm>
            <a:off x="8499593" y="5294008"/>
            <a:ext cx="487363" cy="487363"/>
          </a:xfrm>
          <a:prstGeom prst="rect">
            <a:avLst/>
          </a:prstGeom>
        </p:spPr>
      </p:pic>
    </p:spTree>
    <p:extLst>
      <p:ext uri="{BB962C8B-B14F-4D97-AF65-F5344CB8AC3E}">
        <p14:creationId xmlns:p14="http://schemas.microsoft.com/office/powerpoint/2010/main" val="294215916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wind"/>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6571" fill="hold"/>
                                        <p:tgtEl>
                                          <p:spTgt spid="10"/>
                                        </p:tgtEl>
                                      </p:cBhvr>
                                    </p:cmd>
                                  </p:childTnLst>
                                </p:cTn>
                              </p:par>
                            </p:childTnLst>
                          </p:cTn>
                        </p:par>
                      </p:childTnLst>
                    </p:cTn>
                  </p:par>
                  <p:par>
                    <p:cTn id="7" fill="hold">
                      <p:stCondLst>
                        <p:cond delay="indefinite"/>
                      </p:stCondLst>
                      <p:childTnLst>
                        <p:par>
                          <p:cTn id="8" fill="hold">
                            <p:stCondLst>
                              <p:cond delay="0"/>
                            </p:stCondLst>
                            <p:childTnLst>
                              <p:par>
                                <p:cTn id="9" presetID="1" presetClass="mediacall" presetSubtype="0" fill="hold" nodeType="clickEffect">
                                  <p:stCondLst>
                                    <p:cond delay="0"/>
                                  </p:stCondLst>
                                  <p:childTnLst>
                                    <p:cmd type="call" cmd="playFrom(0.0)">
                                      <p:cBhvr>
                                        <p:cTn id="10" dur="7012"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11" fill="hold" display="0">
                  <p:stCondLst>
                    <p:cond delay="indefinite"/>
                  </p:stCondLst>
                  <p:endCondLst>
                    <p:cond evt="onStopAudio" delay="0">
                      <p:tgtEl>
                        <p:sldTgt/>
                      </p:tgtEl>
                    </p:cond>
                  </p:endCondLst>
                </p:cTn>
                <p:tgtEl>
                  <p:spTgt spid="10"/>
                </p:tgtEl>
              </p:cMediaNode>
            </p:audio>
            <p:audio>
              <p:cMediaNode vol="80000">
                <p:cTn id="12" fill="hold" display="0">
                  <p:stCondLst>
                    <p:cond delay="indefinite"/>
                  </p:stCondLst>
                  <p:endCondLst>
                    <p:cond evt="onStopAudio" delay="0">
                      <p:tgtEl>
                        <p:sldTgt/>
                      </p:tgtEl>
                    </p:cond>
                  </p:endCondLst>
                </p:cTn>
                <p:tgtEl>
                  <p:spTgt spid="3"/>
                </p:tgtEl>
              </p:cMediaNode>
            </p:audio>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Θέση κειμένου 3">
            <a:extLst>
              <a:ext uri="{FF2B5EF4-FFF2-40B4-BE49-F238E27FC236}">
                <a16:creationId xmlns:a16="http://schemas.microsoft.com/office/drawing/2014/main" id="{2F1952E6-75D6-4DF4-9D6B-528008D49A26}"/>
              </a:ext>
            </a:extLst>
          </p:cNvPr>
          <p:cNvSpPr>
            <a:spLocks noGrp="1"/>
          </p:cNvSpPr>
          <p:nvPr>
            <p:ph type="body" sz="quarter" idx="14"/>
          </p:nvPr>
        </p:nvSpPr>
        <p:spPr>
          <a:xfrm>
            <a:off x="191344" y="5218236"/>
            <a:ext cx="4896544" cy="947068"/>
          </a:xfrm>
          <a:solidFill>
            <a:schemeClr val="accent5">
              <a:lumMod val="75000"/>
            </a:schemeClr>
          </a:solidFill>
          <a:ln>
            <a:noFill/>
          </a:ln>
          <a:effectLst/>
          <a:scene3d>
            <a:camera prst="orthographicFront">
              <a:rot lat="0" lon="0" rev="0"/>
            </a:camera>
            <a:lightRig rig="chilly" dir="t">
              <a:rot lat="0" lon="0" rev="18480000"/>
            </a:lightRig>
          </a:scene3d>
          <a:sp3d prstMaterial="clear">
            <a:bevelT h="63500" prst="angle"/>
          </a:sp3d>
        </p:spPr>
        <p:txBody>
          <a:bodyPr>
            <a:noAutofit/>
          </a:bodyPr>
          <a:lstStyle/>
          <a:p>
            <a:r>
              <a:rPr lang="el-GR" sz="2800" b="1" dirty="0">
                <a:latin typeface="+mj-lt"/>
              </a:rPr>
              <a:t>  </a:t>
            </a:r>
            <a:r>
              <a:rPr lang="el-GR" sz="2800" b="1" dirty="0" err="1">
                <a:latin typeface="+mj-lt"/>
              </a:rPr>
              <a:t>Ε,ε</a:t>
            </a:r>
            <a:r>
              <a:rPr lang="el-GR" sz="2800" b="1" dirty="0">
                <a:latin typeface="+mj-lt"/>
              </a:rPr>
              <a:t>= </a:t>
            </a:r>
            <a:r>
              <a:rPr lang="en-US" sz="2800" b="1" dirty="0">
                <a:latin typeface="+mj-lt"/>
              </a:rPr>
              <a:t>e</a:t>
            </a:r>
            <a:r>
              <a:rPr lang="el-GR" sz="2800" b="1" dirty="0">
                <a:latin typeface="+mj-lt"/>
              </a:rPr>
              <a:t> –</a:t>
            </a:r>
            <a:r>
              <a:rPr lang="ar-SA" sz="2800" b="1" dirty="0">
                <a:latin typeface="+mj-lt"/>
              </a:rPr>
              <a:t> إِ – ای </a:t>
            </a:r>
            <a:r>
              <a:rPr lang="el-GR" sz="2800" b="1" dirty="0">
                <a:latin typeface="+mj-lt"/>
              </a:rPr>
              <a:t>         ελέφαντας</a:t>
            </a:r>
            <a:endParaRPr lang="el-GR" sz="2800" dirty="0">
              <a:latin typeface="+mj-lt"/>
            </a:endParaRPr>
          </a:p>
        </p:txBody>
      </p:sp>
      <p:sp>
        <p:nvSpPr>
          <p:cNvPr id="6" name="Θέση κειμένου 5">
            <a:extLst>
              <a:ext uri="{FF2B5EF4-FFF2-40B4-BE49-F238E27FC236}">
                <a16:creationId xmlns:a16="http://schemas.microsoft.com/office/drawing/2014/main" id="{E6C23231-4698-4530-8478-D6B767DA04A9}"/>
              </a:ext>
            </a:extLst>
          </p:cNvPr>
          <p:cNvSpPr>
            <a:spLocks noGrp="1"/>
          </p:cNvSpPr>
          <p:nvPr>
            <p:ph type="body" sz="quarter" idx="16"/>
          </p:nvPr>
        </p:nvSpPr>
        <p:spPr>
          <a:xfrm>
            <a:off x="5303912" y="5218236"/>
            <a:ext cx="4392488" cy="947068"/>
          </a:xfrm>
          <a:solidFill>
            <a:schemeClr val="accent5">
              <a:lumMod val="75000"/>
            </a:schemeClr>
          </a:solidFill>
          <a:ln>
            <a:noFill/>
          </a:ln>
          <a:effectLst/>
          <a:scene3d>
            <a:camera prst="orthographicFront">
              <a:rot lat="0" lon="0" rev="0"/>
            </a:camera>
            <a:lightRig rig="chilly" dir="t">
              <a:rot lat="0" lon="0" rev="18480000"/>
            </a:lightRig>
          </a:scene3d>
          <a:sp3d prstMaterial="clear">
            <a:bevelT h="63500" prst="angle"/>
          </a:sp3d>
        </p:spPr>
        <p:txBody>
          <a:bodyPr>
            <a:normAutofit/>
          </a:bodyPr>
          <a:lstStyle/>
          <a:p>
            <a:r>
              <a:rPr lang="el-GR" sz="2800" b="1" dirty="0">
                <a:latin typeface="+mj-lt"/>
              </a:rPr>
              <a:t> </a:t>
            </a:r>
            <a:r>
              <a:rPr lang="el-GR" sz="2800" b="1" dirty="0" err="1">
                <a:latin typeface="+mj-lt"/>
              </a:rPr>
              <a:t>Ζ,ζ</a:t>
            </a:r>
            <a:r>
              <a:rPr lang="el-GR" sz="2800" b="1" dirty="0">
                <a:latin typeface="+mj-lt"/>
              </a:rPr>
              <a:t> = </a:t>
            </a:r>
            <a:r>
              <a:rPr lang="en-US" sz="2800" b="1" dirty="0" err="1">
                <a:latin typeface="+mj-lt"/>
              </a:rPr>
              <a:t>zu</a:t>
            </a:r>
            <a:r>
              <a:rPr lang="el-GR" sz="2800" b="1" dirty="0">
                <a:latin typeface="+mj-lt"/>
              </a:rPr>
              <a:t> -</a:t>
            </a:r>
            <a:r>
              <a:rPr lang="prs-AF" sz="2800" b="1" dirty="0">
                <a:latin typeface="+mj-lt"/>
              </a:rPr>
              <a:t>زي</a:t>
            </a:r>
            <a:r>
              <a:rPr lang="el-GR" sz="2800" b="1" dirty="0">
                <a:latin typeface="+mj-lt"/>
              </a:rPr>
              <a:t>             ζάχαρη </a:t>
            </a:r>
            <a:endParaRPr lang="el-GR" sz="2800" dirty="0">
              <a:latin typeface="+mj-lt"/>
            </a:endParaRPr>
          </a:p>
        </p:txBody>
      </p:sp>
      <p:pic>
        <p:nvPicPr>
          <p:cNvPr id="7" name="Θέση εικόνας 6" descr="#VIRAL Αυτός ο ελέφαντας δε θέλει να τον φωτογραφίζουν και είναι ξεκάθαρος">
            <a:extLst>
              <a:ext uri="{FF2B5EF4-FFF2-40B4-BE49-F238E27FC236}">
                <a16:creationId xmlns:a16="http://schemas.microsoft.com/office/drawing/2014/main" id="{2B3D0A5C-679D-4F26-9C20-F6DA55491A37}"/>
              </a:ext>
            </a:extLst>
          </p:cNvPr>
          <p:cNvPicPr>
            <a:picLocks noGrp="1"/>
          </p:cNvPicPr>
          <p:nvPr>
            <p:ph type="pic" sz="quarter" idx="13"/>
          </p:nvPr>
        </p:nvPicPr>
        <p:blipFill>
          <a:blip r:embed="rId6" cstate="print">
            <a:extLst>
              <a:ext uri="{28A0092B-C50C-407E-A947-70E740481C1C}">
                <a14:useLocalDpi xmlns:a14="http://schemas.microsoft.com/office/drawing/2010/main" val="0"/>
              </a:ext>
            </a:extLst>
          </a:blip>
          <a:srcRect l="24461" r="24461"/>
          <a:stretch>
            <a:fillRect/>
          </a:stretch>
        </p:blipFill>
        <p:spPr bwMode="auto">
          <a:prstGeom prst="rect">
            <a:avLst/>
          </a:prstGeom>
          <a:ln>
            <a:noFill/>
          </a:ln>
          <a:effectLst>
            <a:softEdge rad="112500"/>
          </a:effectLst>
        </p:spPr>
      </p:pic>
      <p:pic>
        <p:nvPicPr>
          <p:cNvPr id="8" name="Θέση εικόνας 7" descr="Λευκή ή καστανή ζάχαρη; Δείτε ποια είναι τελικά πιο υγιεινή">
            <a:extLst>
              <a:ext uri="{FF2B5EF4-FFF2-40B4-BE49-F238E27FC236}">
                <a16:creationId xmlns:a16="http://schemas.microsoft.com/office/drawing/2014/main" id="{B9A45CF9-A2BB-4690-A575-6F4D8FE6640A}"/>
              </a:ext>
            </a:extLst>
          </p:cNvPr>
          <p:cNvPicPr>
            <a:picLocks noGrp="1"/>
          </p:cNvPicPr>
          <p:nvPr>
            <p:ph type="pic" sz="quarter" idx="15"/>
          </p:nvPr>
        </p:nvPicPr>
        <p:blipFill rotWithShape="1">
          <a:blip r:embed="rId7" cstate="print">
            <a:extLst>
              <a:ext uri="{28A0092B-C50C-407E-A947-70E740481C1C}">
                <a14:useLocalDpi xmlns:a14="http://schemas.microsoft.com/office/drawing/2010/main" val="0"/>
              </a:ext>
            </a:extLst>
          </a:blip>
          <a:srcRect l="24547" r="24547"/>
          <a:stretch/>
        </p:blipFill>
        <p:spPr bwMode="auto">
          <a:xfrm>
            <a:off x="5530850" y="1112838"/>
            <a:ext cx="3638550" cy="3751262"/>
          </a:xfrm>
          <a:prstGeom prst="rect">
            <a:avLst/>
          </a:prstGeom>
          <a:ln>
            <a:noFill/>
          </a:ln>
          <a:effectLst>
            <a:softEdge rad="112500"/>
          </a:effectLst>
        </p:spPr>
      </p:pic>
      <p:pic>
        <p:nvPicPr>
          <p:cNvPr id="3" name="Ε - ε">
            <a:hlinkClick r:id="" action="ppaction://media"/>
            <a:extLst>
              <a:ext uri="{FF2B5EF4-FFF2-40B4-BE49-F238E27FC236}">
                <a16:creationId xmlns:a16="http://schemas.microsoft.com/office/drawing/2014/main" id="{BE72D7F7-2FB8-4062-B9C5-ED670C581BDE}"/>
              </a:ext>
            </a:extLst>
          </p:cNvPr>
          <p:cNvPicPr>
            <a:picLocks noChangeAspect="1"/>
          </p:cNvPicPr>
          <p:nvPr>
            <a:audioFile r:link="rId2"/>
            <p:extLst>
              <p:ext uri="{DAA4B4D4-6D71-4841-9C94-3DE7FCFB9230}">
                <p14:media xmlns:p14="http://schemas.microsoft.com/office/powerpoint/2010/main" r:embed="rId1"/>
              </p:ext>
            </p:extLst>
          </p:nvPr>
        </p:nvPicPr>
        <p:blipFill>
          <a:blip r:embed="rId8"/>
          <a:stretch>
            <a:fillRect/>
          </a:stretch>
        </p:blipFill>
        <p:spPr>
          <a:xfrm>
            <a:off x="2711624" y="5309022"/>
            <a:ext cx="487363" cy="487363"/>
          </a:xfrm>
          <a:prstGeom prst="rect">
            <a:avLst/>
          </a:prstGeom>
        </p:spPr>
      </p:pic>
      <p:pic>
        <p:nvPicPr>
          <p:cNvPr id="5" name="Ζ - ζ">
            <a:hlinkClick r:id="" action="ppaction://media"/>
            <a:extLst>
              <a:ext uri="{FF2B5EF4-FFF2-40B4-BE49-F238E27FC236}">
                <a16:creationId xmlns:a16="http://schemas.microsoft.com/office/drawing/2014/main" id="{C305BB3D-D3A9-4686-880B-3F99B59A97D8}"/>
              </a:ext>
            </a:extLst>
          </p:cNvPr>
          <p:cNvPicPr>
            <a:picLocks noChangeAspect="1"/>
          </p:cNvPicPr>
          <p:nvPr>
            <a:audioFile r:link="rId4"/>
            <p:extLst>
              <p:ext uri="{DAA4B4D4-6D71-4841-9C94-3DE7FCFB9230}">
                <p14:media xmlns:p14="http://schemas.microsoft.com/office/powerpoint/2010/main" r:embed="rId3"/>
              </p:ext>
            </p:extLst>
          </p:nvPr>
        </p:nvPicPr>
        <p:blipFill>
          <a:blip r:embed="rId8"/>
          <a:stretch>
            <a:fillRect/>
          </a:stretch>
        </p:blipFill>
        <p:spPr>
          <a:xfrm>
            <a:off x="7615998" y="5285221"/>
            <a:ext cx="509425" cy="487363"/>
          </a:xfrm>
          <a:prstGeom prst="rect">
            <a:avLst/>
          </a:prstGeom>
        </p:spPr>
      </p:pic>
    </p:spTree>
    <p:extLst>
      <p:ext uri="{BB962C8B-B14F-4D97-AF65-F5344CB8AC3E}">
        <p14:creationId xmlns:p14="http://schemas.microsoft.com/office/powerpoint/2010/main" val="31480676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wind"/>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7407" fill="hold"/>
                                        <p:tgtEl>
                                          <p:spTgt spid="3"/>
                                        </p:tgtEl>
                                      </p:cBhvr>
                                    </p:cmd>
                                  </p:childTnLst>
                                </p:cTn>
                              </p:par>
                            </p:childTnLst>
                          </p:cTn>
                        </p:par>
                      </p:childTnLst>
                    </p:cTn>
                  </p:par>
                  <p:par>
                    <p:cTn id="7" fill="hold">
                      <p:stCondLst>
                        <p:cond delay="indefinite"/>
                      </p:stCondLst>
                      <p:childTnLst>
                        <p:par>
                          <p:cTn id="8" fill="hold">
                            <p:stCondLst>
                              <p:cond delay="0"/>
                            </p:stCondLst>
                            <p:childTnLst>
                              <p:par>
                                <p:cTn id="9" presetID="1" presetClass="mediacall" presetSubtype="0" fill="hold" nodeType="clickEffect">
                                  <p:stCondLst>
                                    <p:cond delay="0"/>
                                  </p:stCondLst>
                                  <p:childTnLst>
                                    <p:cmd type="call" cmd="playFrom(0.0)">
                                      <p:cBhvr>
                                        <p:cTn id="10" dur="7964"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37805">
                <p:cTn id="11" fill="hold" display="0">
                  <p:stCondLst>
                    <p:cond delay="indefinite"/>
                  </p:stCondLst>
                  <p:endCondLst>
                    <p:cond evt="onStopAudio" delay="0">
                      <p:tgtEl>
                        <p:sldTgt/>
                      </p:tgtEl>
                    </p:cond>
                  </p:endCondLst>
                </p:cTn>
                <p:tgtEl>
                  <p:spTgt spid="3"/>
                </p:tgtEl>
              </p:cMediaNode>
            </p:audio>
            <p:audio>
              <p:cMediaNode vol="80000">
                <p:cTn id="12" fill="hold" display="0">
                  <p:stCondLst>
                    <p:cond delay="indefinite"/>
                  </p:stCondLst>
                  <p:endCondLst>
                    <p:cond evt="onStopAudio" delay="0">
                      <p:tgtEl>
                        <p:sldTgt/>
                      </p:tgtEl>
                    </p:cond>
                  </p:endCondLst>
                </p:cTn>
                <p:tgtEl>
                  <p:spTgt spid="5"/>
                </p:tgtEl>
              </p:cMediaNode>
            </p:audio>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image">
            <a:extLst>
              <a:ext uri="{FF2B5EF4-FFF2-40B4-BE49-F238E27FC236}">
                <a16:creationId xmlns:a16="http://schemas.microsoft.com/office/drawing/2014/main" id="{4632E46D-8A3F-4035-A867-3AC6611D0F21}"/>
              </a:ext>
            </a:extLst>
          </p:cNvPr>
          <p:cNvPicPr>
            <a:picLocks/>
          </p:cNvPicPr>
          <p:nvPr/>
        </p:nvPicPr>
        <p:blipFill rotWithShape="1">
          <a:blip r:embed="rId7" cstate="print">
            <a:extLst>
              <a:ext uri="{28A0092B-C50C-407E-A947-70E740481C1C}">
                <a14:useLocalDpi xmlns:a14="http://schemas.microsoft.com/office/drawing/2010/main" val="0"/>
              </a:ext>
            </a:extLst>
          </a:blip>
          <a:srcRect l="9907" r="12695" b="-3"/>
          <a:stretch/>
        </p:blipFill>
        <p:spPr bwMode="auto">
          <a:xfrm>
            <a:off x="992435" y="1113022"/>
            <a:ext cx="3638453" cy="3750319"/>
          </a:xfrm>
          <a:prstGeom prst="rect">
            <a:avLst/>
          </a:prstGeom>
          <a:ln>
            <a:noFill/>
          </a:ln>
          <a:effectLst>
            <a:softEdge rad="112500"/>
          </a:effectLst>
        </p:spPr>
      </p:pic>
      <p:sp>
        <p:nvSpPr>
          <p:cNvPr id="4" name="Θέση κειμένου 3"/>
          <p:cNvSpPr>
            <a:spLocks noGrp="1"/>
          </p:cNvSpPr>
          <p:nvPr>
            <p:ph type="body" sz="quarter" idx="14"/>
          </p:nvPr>
        </p:nvSpPr>
        <p:spPr>
          <a:xfrm>
            <a:off x="263352" y="5373216"/>
            <a:ext cx="4536505" cy="792088"/>
          </a:xfrm>
          <a:solidFill>
            <a:schemeClr val="accent5">
              <a:lumMod val="75000"/>
            </a:schemeClr>
          </a:solidFill>
          <a:ln>
            <a:noFill/>
          </a:ln>
          <a:effectLst/>
          <a:scene3d>
            <a:camera prst="orthographicFront">
              <a:rot lat="0" lon="0" rev="0"/>
            </a:camera>
            <a:lightRig rig="chilly" dir="t">
              <a:rot lat="0" lon="0" rev="18480000"/>
            </a:lightRig>
          </a:scene3d>
          <a:sp3d prstMaterial="clear">
            <a:bevelT h="63500" prst="angle"/>
          </a:sp3d>
        </p:spPr>
        <p:txBody>
          <a:bodyPr rtlCol="0">
            <a:noAutofit/>
          </a:bodyPr>
          <a:lstStyle/>
          <a:p>
            <a:r>
              <a:rPr lang="el-GR" sz="2800" b="1" dirty="0">
                <a:latin typeface="+mj-lt"/>
              </a:rPr>
              <a:t>     </a:t>
            </a:r>
            <a:r>
              <a:rPr lang="el-GR" sz="2800" b="1" dirty="0" err="1">
                <a:latin typeface="+mj-lt"/>
              </a:rPr>
              <a:t>Η,η</a:t>
            </a:r>
            <a:r>
              <a:rPr lang="el-GR" sz="2800" b="1" dirty="0">
                <a:latin typeface="+mj-lt"/>
              </a:rPr>
              <a:t> = </a:t>
            </a:r>
            <a:r>
              <a:rPr lang="en-US" sz="2800" b="1" dirty="0" err="1">
                <a:latin typeface="+mj-lt"/>
              </a:rPr>
              <a:t>i</a:t>
            </a:r>
            <a:r>
              <a:rPr lang="en-US" sz="2800" b="1" dirty="0">
                <a:latin typeface="+mj-lt"/>
              </a:rPr>
              <a:t> </a:t>
            </a:r>
            <a:r>
              <a:rPr lang="el-GR" sz="2800" b="1" dirty="0">
                <a:latin typeface="+mj-lt"/>
              </a:rPr>
              <a:t>– </a:t>
            </a:r>
            <a:r>
              <a:rPr lang="prs-AF" sz="2800" b="1" dirty="0">
                <a:latin typeface="+mj-lt"/>
              </a:rPr>
              <a:t>اي</a:t>
            </a:r>
            <a:r>
              <a:rPr lang="el-GR" sz="2800" b="1" dirty="0">
                <a:latin typeface="+mj-lt"/>
              </a:rPr>
              <a:t>          ήλιος </a:t>
            </a:r>
            <a:endParaRPr lang="el-GR" sz="2800" dirty="0">
              <a:latin typeface="+mj-lt"/>
            </a:endParaRPr>
          </a:p>
        </p:txBody>
      </p:sp>
      <p:pic>
        <p:nvPicPr>
          <p:cNvPr id="2" name="Η - η">
            <a:hlinkClick r:id="" action="ppaction://media"/>
            <a:extLst>
              <a:ext uri="{FF2B5EF4-FFF2-40B4-BE49-F238E27FC236}">
                <a16:creationId xmlns:a16="http://schemas.microsoft.com/office/drawing/2014/main" id="{D832ACC6-ADA0-4DF6-BBB5-BF2B6B10F9AA}"/>
              </a:ext>
            </a:extLst>
          </p:cNvPr>
          <p:cNvPicPr>
            <a:picLocks noChangeAspect="1"/>
          </p:cNvPicPr>
          <p:nvPr>
            <a:audioFile r:link="rId2"/>
            <p:extLst>
              <p:ext uri="{DAA4B4D4-6D71-4841-9C94-3DE7FCFB9230}">
                <p14:media xmlns:p14="http://schemas.microsoft.com/office/powerpoint/2010/main" r:embed="rId1"/>
              </p:ext>
            </p:extLst>
          </p:nvPr>
        </p:nvPicPr>
        <p:blipFill>
          <a:blip r:embed="rId8"/>
          <a:stretch>
            <a:fillRect/>
          </a:stretch>
        </p:blipFill>
        <p:spPr>
          <a:xfrm>
            <a:off x="2711624" y="5421385"/>
            <a:ext cx="487363" cy="487363"/>
          </a:xfrm>
          <a:prstGeom prst="rect">
            <a:avLst/>
          </a:prstGeom>
        </p:spPr>
      </p:pic>
      <p:pic>
        <p:nvPicPr>
          <p:cNvPr id="10" name="Θέση εικόνας 9" descr=" ">
            <a:extLst>
              <a:ext uri="{FF2B5EF4-FFF2-40B4-BE49-F238E27FC236}">
                <a16:creationId xmlns:a16="http://schemas.microsoft.com/office/drawing/2014/main" id="{FA0EF583-957B-414F-B830-24E04BA1850E}"/>
              </a:ext>
            </a:extLst>
          </p:cNvPr>
          <p:cNvPicPr>
            <a:picLocks noGrp="1"/>
          </p:cNvPicPr>
          <p:nvPr>
            <p:ph type="pic" sz="quarter" idx="15"/>
          </p:nvPr>
        </p:nvPicPr>
        <p:blipFill>
          <a:blip r:embed="rId9">
            <a:extLst>
              <a:ext uri="{28A0092B-C50C-407E-A947-70E740481C1C}">
                <a14:useLocalDpi xmlns:a14="http://schemas.microsoft.com/office/drawing/2010/main" val="0"/>
              </a:ext>
            </a:extLst>
          </a:blip>
          <a:srcRect l="18549" r="18549"/>
          <a:stretch>
            <a:fillRect/>
          </a:stretch>
        </p:blipFill>
        <p:spPr bwMode="auto">
          <a:xfrm>
            <a:off x="5591945" y="1196753"/>
            <a:ext cx="3528392" cy="3600400"/>
          </a:xfrm>
          <a:prstGeom prst="rect">
            <a:avLst/>
          </a:prstGeom>
          <a:ln>
            <a:noFill/>
          </a:ln>
          <a:effectLst>
            <a:softEdge rad="112500"/>
          </a:effectLst>
        </p:spPr>
      </p:pic>
      <p:sp>
        <p:nvSpPr>
          <p:cNvPr id="11" name="Θέση κειμένου 3">
            <a:extLst>
              <a:ext uri="{FF2B5EF4-FFF2-40B4-BE49-F238E27FC236}">
                <a16:creationId xmlns:a16="http://schemas.microsoft.com/office/drawing/2014/main" id="{0FDDCEA0-8015-4D9E-9A33-DC2BFC5B4D39}"/>
              </a:ext>
            </a:extLst>
          </p:cNvPr>
          <p:cNvSpPr txBox="1">
            <a:spLocks/>
          </p:cNvSpPr>
          <p:nvPr/>
        </p:nvSpPr>
        <p:spPr>
          <a:xfrm>
            <a:off x="5087888" y="5370512"/>
            <a:ext cx="5400600" cy="720080"/>
          </a:xfrm>
          <a:prstGeom prst="rect">
            <a:avLst/>
          </a:prstGeom>
          <a:solidFill>
            <a:schemeClr val="accent5">
              <a:lumMod val="20000"/>
              <a:lumOff val="80000"/>
            </a:schemeClr>
          </a:solidFill>
          <a:ln w="19050">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a:effectLst>
            <a:reflection blurRad="6350" stA="52000" endA="300" endPos="35000" dir="5400000" sy="-100000" algn="bl" rotWithShape="0"/>
          </a:effectLst>
          <a:scene3d>
            <a:camera prst="orthographicFront">
              <a:rot lat="0" lon="0" rev="0"/>
            </a:camera>
            <a:lightRig rig="chilly" dir="t">
              <a:rot lat="0" lon="0" rev="18480000"/>
            </a:lightRig>
          </a:scene3d>
          <a:sp3d prstMaterial="translucentPowder">
            <a:bevelT h="63500" prst="angle"/>
          </a:sp3d>
        </p:spPr>
        <p:txBody>
          <a:bodyPr vert="horz" lIns="91440" tIns="45720" rIns="91440" bIns="45720" rtlCol="0">
            <a:noAutofit/>
          </a:bodyPr>
          <a:lstStyle>
            <a:lvl1pPr marL="0" indent="0" algn="l" defTabSz="914400" rtl="0" eaLnBrk="1" latinLnBrk="0" hangingPunct="1">
              <a:lnSpc>
                <a:spcPct val="90000"/>
              </a:lnSpc>
              <a:spcBef>
                <a:spcPts val="1800"/>
              </a:spcBef>
              <a:buFont typeface="Arial" panose="020B0604020202020204" pitchFamily="34" charset="0"/>
              <a:buNone/>
              <a:defRPr sz="1800" kern="1200">
                <a:solidFill>
                  <a:schemeClr val="tx1"/>
                </a:solidFill>
                <a:latin typeface="+mn-lt"/>
                <a:ea typeface="+mn-ea"/>
                <a:cs typeface="+mn-cs"/>
              </a:defRPr>
            </a:lvl1pPr>
            <a:lvl2pPr marL="0" indent="0" algn="l" defTabSz="914400" rtl="0" eaLnBrk="1" latinLnBrk="0" hangingPunct="1">
              <a:lnSpc>
                <a:spcPct val="90000"/>
              </a:lnSpc>
              <a:spcBef>
                <a:spcPts val="1200"/>
              </a:spcBef>
              <a:buFont typeface="Arial" panose="020B0604020202020204" pitchFamily="34" charset="0"/>
              <a:buNone/>
              <a:defRPr sz="1800" kern="1200">
                <a:solidFill>
                  <a:schemeClr val="tx1"/>
                </a:solidFill>
                <a:latin typeface="+mn-lt"/>
                <a:ea typeface="+mn-ea"/>
                <a:cs typeface="+mn-cs"/>
              </a:defRPr>
            </a:lvl2pPr>
            <a:lvl3pPr marL="0" indent="0" algn="l" defTabSz="914400" rtl="0" eaLnBrk="1" latinLnBrk="0" hangingPunct="1">
              <a:lnSpc>
                <a:spcPct val="90000"/>
              </a:lnSpc>
              <a:spcBef>
                <a:spcPts val="1200"/>
              </a:spcBef>
              <a:buFont typeface="Arial" panose="020B0604020202020204" pitchFamily="34" charset="0"/>
              <a:buNone/>
              <a:defRPr sz="1800" kern="1200">
                <a:solidFill>
                  <a:schemeClr val="tx1"/>
                </a:solidFill>
                <a:latin typeface="+mn-lt"/>
                <a:ea typeface="+mn-ea"/>
                <a:cs typeface="+mn-cs"/>
              </a:defRPr>
            </a:lvl3pPr>
            <a:lvl4pPr marL="0" indent="0" algn="l" defTabSz="914400" rtl="0" eaLnBrk="1" latinLnBrk="0" hangingPunct="1">
              <a:lnSpc>
                <a:spcPct val="90000"/>
              </a:lnSpc>
              <a:spcBef>
                <a:spcPts val="1200"/>
              </a:spcBef>
              <a:buFont typeface="Arial" panose="020B0604020202020204" pitchFamily="34" charset="0"/>
              <a:buNone/>
              <a:defRPr sz="1800" kern="1200">
                <a:solidFill>
                  <a:schemeClr val="tx1"/>
                </a:solidFill>
                <a:latin typeface="+mn-lt"/>
                <a:ea typeface="+mn-ea"/>
                <a:cs typeface="+mn-cs"/>
              </a:defRPr>
            </a:lvl4pPr>
            <a:lvl5pPr marL="0" indent="0" algn="l" defTabSz="914400" rtl="0" eaLnBrk="1" latinLnBrk="0" hangingPunct="1">
              <a:lnSpc>
                <a:spcPct val="90000"/>
              </a:lnSpc>
              <a:spcBef>
                <a:spcPts val="1200"/>
              </a:spcBef>
              <a:buFont typeface="Arial" panose="020B0604020202020204" pitchFamily="34" charset="0"/>
              <a:buNone/>
              <a:defRPr sz="1800" kern="1200">
                <a:solidFill>
                  <a:schemeClr val="tx1"/>
                </a:solidFill>
                <a:latin typeface="+mn-lt"/>
                <a:ea typeface="+mn-ea"/>
                <a:cs typeface="+mn-cs"/>
              </a:defRPr>
            </a:lvl5pPr>
            <a:lvl6pPr marL="1371600" indent="-182880" algn="l" defTabSz="914400" rtl="0" eaLnBrk="1" latinLnBrk="0" hangingPunct="1">
              <a:lnSpc>
                <a:spcPct val="90000"/>
              </a:lnSpc>
              <a:spcBef>
                <a:spcPts val="600"/>
              </a:spcBef>
              <a:buFont typeface="Arial" panose="020B0604020202020204" pitchFamily="34" charset="0"/>
              <a:buChar char="•"/>
              <a:defRPr sz="1400" kern="1200">
                <a:solidFill>
                  <a:schemeClr val="tx1"/>
                </a:solidFill>
                <a:latin typeface="+mn-lt"/>
                <a:ea typeface="+mn-ea"/>
                <a:cs typeface="+mn-cs"/>
              </a:defRPr>
            </a:lvl6pPr>
            <a:lvl7pPr marL="1600200" indent="-182880" algn="l" defTabSz="914400" rtl="0" eaLnBrk="1" latinLnBrk="0" hangingPunct="1">
              <a:lnSpc>
                <a:spcPct val="90000"/>
              </a:lnSpc>
              <a:spcBef>
                <a:spcPts val="600"/>
              </a:spcBef>
              <a:buFont typeface="Arial" panose="020B0604020202020204" pitchFamily="34" charset="0"/>
              <a:buChar char="•"/>
              <a:defRPr sz="1400" kern="1200">
                <a:solidFill>
                  <a:schemeClr val="tx1"/>
                </a:solidFill>
                <a:latin typeface="+mn-lt"/>
                <a:ea typeface="+mn-ea"/>
                <a:cs typeface="+mn-cs"/>
              </a:defRPr>
            </a:lvl7pPr>
            <a:lvl8pPr marL="1828800" indent="-182880" algn="l" defTabSz="914400" rtl="0" eaLnBrk="1" latinLnBrk="0" hangingPunct="1">
              <a:lnSpc>
                <a:spcPct val="90000"/>
              </a:lnSpc>
              <a:spcBef>
                <a:spcPts val="600"/>
              </a:spcBef>
              <a:buFont typeface="Arial" panose="020B0604020202020204" pitchFamily="34" charset="0"/>
              <a:buChar char="•"/>
              <a:defRPr sz="1400" kern="1200">
                <a:solidFill>
                  <a:schemeClr val="tx1"/>
                </a:solidFill>
                <a:latin typeface="+mn-lt"/>
                <a:ea typeface="+mn-ea"/>
                <a:cs typeface="+mn-cs"/>
              </a:defRPr>
            </a:lvl8pPr>
            <a:lvl9pPr marL="2057400" indent="-182880" algn="l" defTabSz="914400" rtl="0" eaLnBrk="1" latinLnBrk="0" hangingPunct="1">
              <a:lnSpc>
                <a:spcPct val="90000"/>
              </a:lnSpc>
              <a:spcBef>
                <a:spcPts val="600"/>
              </a:spcBef>
              <a:buFont typeface="Arial" panose="020B0604020202020204" pitchFamily="34" charset="0"/>
              <a:buChar char="•"/>
              <a:defRPr sz="1400" kern="1200">
                <a:solidFill>
                  <a:schemeClr val="tx1"/>
                </a:solidFill>
                <a:latin typeface="+mn-lt"/>
                <a:ea typeface="+mn-ea"/>
                <a:cs typeface="+mn-cs"/>
              </a:defRPr>
            </a:lvl9pPr>
          </a:lstStyle>
          <a:p>
            <a:r>
              <a:rPr lang="el-GR" sz="2800" b="1" dirty="0">
                <a:latin typeface="+mj-lt"/>
              </a:rPr>
              <a:t> Θ,θ = </a:t>
            </a:r>
            <a:r>
              <a:rPr lang="en-US" sz="2800" b="1" dirty="0" err="1">
                <a:latin typeface="+mj-lt"/>
              </a:rPr>
              <a:t>thu</a:t>
            </a:r>
            <a:r>
              <a:rPr lang="en-US" sz="2800" b="1" dirty="0">
                <a:latin typeface="+mj-lt"/>
              </a:rPr>
              <a:t> -  </a:t>
            </a:r>
            <a:r>
              <a:rPr lang="ar-SA" sz="2800" b="1" dirty="0">
                <a:latin typeface="+mj-lt"/>
              </a:rPr>
              <a:t>ثو - </a:t>
            </a:r>
            <a:r>
              <a:rPr lang="prs-AF" sz="2800" b="1" dirty="0">
                <a:latin typeface="+mj-lt"/>
              </a:rPr>
              <a:t>ثی</a:t>
            </a:r>
            <a:r>
              <a:rPr lang="el-GR" sz="2800" b="1" dirty="0">
                <a:latin typeface="+mj-lt"/>
              </a:rPr>
              <a:t>           θάλασσα</a:t>
            </a:r>
            <a:endParaRPr lang="el-GR" sz="2800" dirty="0">
              <a:latin typeface="+mj-lt"/>
            </a:endParaRPr>
          </a:p>
        </p:txBody>
      </p:sp>
      <p:pic>
        <p:nvPicPr>
          <p:cNvPr id="6" name="Εγγεγραμμένος ήχος">
            <a:hlinkClick r:id="" action="ppaction://media"/>
            <a:extLst>
              <a:ext uri="{FF2B5EF4-FFF2-40B4-BE49-F238E27FC236}">
                <a16:creationId xmlns:a16="http://schemas.microsoft.com/office/drawing/2014/main" id="{C2558E3A-39E0-4EF3-AA97-14D1A92A421D}"/>
              </a:ext>
            </a:extLst>
          </p:cNvPr>
          <p:cNvPicPr>
            <a:picLocks noChangeAspect="1"/>
          </p:cNvPicPr>
          <p:nvPr>
            <a:audioFile r:link="rId4"/>
            <p:extLst>
              <p:ext uri="{DAA4B4D4-6D71-4841-9C94-3DE7FCFB9230}">
                <p14:media xmlns:p14="http://schemas.microsoft.com/office/powerpoint/2010/main" r:embed="rId3"/>
              </p:ext>
            </p:extLst>
          </p:nvPr>
        </p:nvPicPr>
        <p:blipFill>
          <a:blip r:embed="rId8"/>
          <a:stretch>
            <a:fillRect/>
          </a:stretch>
        </p:blipFill>
        <p:spPr>
          <a:xfrm>
            <a:off x="8184232" y="5421385"/>
            <a:ext cx="487363" cy="487363"/>
          </a:xfrm>
          <a:prstGeom prst="rect">
            <a:avLst/>
          </a:prstGeom>
        </p:spPr>
      </p:pic>
    </p:spTree>
    <p:extLst>
      <p:ext uri="{BB962C8B-B14F-4D97-AF65-F5344CB8AC3E}">
        <p14:creationId xmlns:p14="http://schemas.microsoft.com/office/powerpoint/2010/main" val="386444009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wind"/>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7128" fill="hold"/>
                                        <p:tgtEl>
                                          <p:spTgt spid="2"/>
                                        </p:tgtEl>
                                      </p:cBhvr>
                                    </p:cmd>
                                  </p:childTnLst>
                                </p:cTn>
                              </p:par>
                            </p:childTnLst>
                          </p:cTn>
                        </p:par>
                      </p:childTnLst>
                    </p:cTn>
                  </p:par>
                  <p:par>
                    <p:cTn id="7" fill="hold">
                      <p:stCondLst>
                        <p:cond delay="indefinite"/>
                      </p:stCondLst>
                      <p:childTnLst>
                        <p:par>
                          <p:cTn id="8" fill="hold">
                            <p:stCondLst>
                              <p:cond delay="0"/>
                            </p:stCondLst>
                            <p:childTnLst>
                              <p:par>
                                <p:cTn id="9" presetID="1" presetClass="mediacall" presetSubtype="0" fill="hold" nodeType="clickEffect">
                                  <p:stCondLst>
                                    <p:cond delay="0"/>
                                  </p:stCondLst>
                                  <p:childTnLst>
                                    <p:cmd type="call" cmd="playFrom(0.0)">
                                      <p:cBhvr>
                                        <p:cTn id="10" dur="8150"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11" fill="hold" display="0">
                  <p:stCondLst>
                    <p:cond delay="indefinite"/>
                  </p:stCondLst>
                  <p:endCondLst>
                    <p:cond evt="onStopAudio" delay="0">
                      <p:tgtEl>
                        <p:sldTgt/>
                      </p:tgtEl>
                    </p:cond>
                  </p:endCondLst>
                </p:cTn>
                <p:tgtEl>
                  <p:spTgt spid="2"/>
                </p:tgtEl>
              </p:cMediaNode>
            </p:audio>
            <p:audio>
              <p:cMediaNode vol="80000">
                <p:cTn id="12" fill="hold" display="0">
                  <p:stCondLst>
                    <p:cond delay="indefinite"/>
                  </p:stCondLst>
                  <p:endCondLst>
                    <p:cond evt="onStopAudio" delay="0">
                      <p:tgtEl>
                        <p:sldTgt/>
                      </p:tgtEl>
                    </p:cond>
                  </p:endCondLst>
                </p:cTn>
                <p:tgtEl>
                  <p:spTgt spid="6"/>
                </p:tgtEl>
              </p:cMediaNode>
            </p:audio>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Τίτλος 2">
            <a:extLst>
              <a:ext uri="{FF2B5EF4-FFF2-40B4-BE49-F238E27FC236}">
                <a16:creationId xmlns:a16="http://schemas.microsoft.com/office/drawing/2014/main" id="{F966E62D-3D30-4751-9DF9-C0A027D4C092}"/>
              </a:ext>
            </a:extLst>
          </p:cNvPr>
          <p:cNvSpPr>
            <a:spLocks noGrp="1"/>
          </p:cNvSpPr>
          <p:nvPr>
            <p:ph type="title"/>
          </p:nvPr>
        </p:nvSpPr>
        <p:spPr>
          <a:xfrm>
            <a:off x="623392" y="116632"/>
            <a:ext cx="10945216" cy="2232248"/>
          </a:xfr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a:normAutofit fontScale="90000"/>
          </a:bodyPr>
          <a:lstStyle/>
          <a:p>
            <a:pPr algn="ctr"/>
            <a:r>
              <a:rPr lang="el-GR" sz="2000" b="1" i="1" dirty="0"/>
              <a:t>Γράψε τα γράμματα με τη σωστή σειρά και ανακάλυψε τη διαδρομή!</a:t>
            </a:r>
            <a:br>
              <a:rPr lang="el-GR" sz="2000" b="1" i="1" dirty="0"/>
            </a:br>
            <a:br>
              <a:rPr lang="el-GR" sz="2000" b="1" i="1" dirty="0"/>
            </a:br>
            <a:r>
              <a:rPr lang="en-US" sz="2000" b="1" i="1" dirty="0"/>
              <a:t>Write the letters in the correct order and discover the route!</a:t>
            </a:r>
            <a:br>
              <a:rPr lang="el-GR" sz="2000" b="1" i="1" dirty="0"/>
            </a:br>
            <a:br>
              <a:rPr lang="el-GR" sz="2000" b="1" i="1" dirty="0"/>
            </a:br>
            <a:r>
              <a:rPr lang="en-US" sz="2000" b="1" i="1" dirty="0" err="1"/>
              <a:t>Écrivez</a:t>
            </a:r>
            <a:r>
              <a:rPr lang="en-US" sz="2000" b="1" i="1" dirty="0"/>
              <a:t> les </a:t>
            </a:r>
            <a:r>
              <a:rPr lang="en-US" sz="2000" b="1" i="1" dirty="0" err="1"/>
              <a:t>lettres</a:t>
            </a:r>
            <a:r>
              <a:rPr lang="en-US" sz="2000" b="1" i="1" dirty="0"/>
              <a:t> dans le bon </a:t>
            </a:r>
            <a:r>
              <a:rPr lang="en-US" sz="2000" b="1" i="1" dirty="0" err="1"/>
              <a:t>ordre</a:t>
            </a:r>
            <a:r>
              <a:rPr lang="en-US" sz="2000" b="1" i="1" dirty="0"/>
              <a:t> et </a:t>
            </a:r>
            <a:r>
              <a:rPr lang="en-US" sz="2000" b="1" i="1" dirty="0" err="1"/>
              <a:t>découvrez</a:t>
            </a:r>
            <a:r>
              <a:rPr lang="en-US" sz="2000" b="1" i="1" dirty="0"/>
              <a:t> l’</a:t>
            </a:r>
            <a:r>
              <a:rPr lang="el-GR" sz="2000" b="1" i="1" dirty="0"/>
              <a:t> </a:t>
            </a:r>
            <a:r>
              <a:rPr lang="en-US" sz="2000" b="1" i="1" dirty="0" err="1"/>
              <a:t>itinéraire</a:t>
            </a:r>
            <a:r>
              <a:rPr lang="en-US" sz="2000" b="1" i="1" dirty="0"/>
              <a:t>!</a:t>
            </a:r>
            <a:br>
              <a:rPr lang="el-GR" sz="2000" b="1" dirty="0"/>
            </a:br>
            <a:r>
              <a:rPr lang="en-US" sz="2000" b="1" dirty="0"/>
              <a:t> </a:t>
            </a:r>
            <a:br>
              <a:rPr lang="el-GR" sz="2000" b="1" dirty="0"/>
            </a:br>
            <a:r>
              <a:rPr lang="ar-SA" sz="2000" b="1" dirty="0"/>
              <a:t>اكمل رسم الاحرف بالترتيب المناسب و اكتشف الطاريق!</a:t>
            </a:r>
            <a:br>
              <a:rPr lang="el-GR" sz="2000" b="1" dirty="0"/>
            </a:br>
            <a:r>
              <a:rPr lang="ar-SA" sz="2000" b="1" dirty="0"/>
              <a:t>حروف های یونانی را به صورت درست به ترتیب بکشید یا رسم کنید.</a:t>
            </a:r>
            <a:br>
              <a:rPr lang="el-GR" sz="1800" b="1" dirty="0"/>
            </a:br>
            <a:endParaRPr lang="el-GR" sz="1800" b="1" dirty="0"/>
          </a:p>
        </p:txBody>
      </p:sp>
      <p:pic>
        <p:nvPicPr>
          <p:cNvPr id="6" name="Εγγεγραμμένος ήχος">
            <a:hlinkClick r:id="" action="ppaction://media"/>
            <a:extLst>
              <a:ext uri="{FF2B5EF4-FFF2-40B4-BE49-F238E27FC236}">
                <a16:creationId xmlns:a16="http://schemas.microsoft.com/office/drawing/2014/main" id="{637F26BD-5DC8-4986-9119-438F21C71E78}"/>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1775520" y="908720"/>
            <a:ext cx="487363" cy="487363"/>
          </a:xfrm>
          <a:prstGeom prst="rect">
            <a:avLst/>
          </a:prstGeom>
        </p:spPr>
      </p:pic>
      <p:pic>
        <p:nvPicPr>
          <p:cNvPr id="7" name="Εικόνα 6" descr="Διαδρομή με κεφαλαία γράμματα - Η παραπάνω δραστηριότητα περιέχει ένα πίνακα στου οποίου τα κελιά υπάρχουν γράμματα κεφαλαία .Οι μικροί μας φίλοι πρέπει να γράψουν ένα ένα τα γράμματα με τη σωστή σειρά και έτσι θα αποκαλυφθεί η διαδρομή που πρέπει να κάνει η κάμπια για να φτάσει στο μανιτάρι">
            <a:extLst>
              <a:ext uri="{FF2B5EF4-FFF2-40B4-BE49-F238E27FC236}">
                <a16:creationId xmlns:a16="http://schemas.microsoft.com/office/drawing/2014/main" id="{32E5533C-A535-43FF-905E-E540C1EECBA0}"/>
              </a:ext>
            </a:extLst>
          </p:cNvPr>
          <p:cNvPicPr/>
          <p:nvPr/>
        </p:nvPicPr>
        <p:blipFill rotWithShape="1">
          <a:blip r:embed="rId6" cstate="print">
            <a:extLst>
              <a:ext uri="{28A0092B-C50C-407E-A947-70E740481C1C}">
                <a14:useLocalDpi xmlns:a14="http://schemas.microsoft.com/office/drawing/2010/main" val="0"/>
              </a:ext>
            </a:extLst>
          </a:blip>
          <a:srcRect l="10254" t="10616" r="6836" b="5187"/>
          <a:stretch/>
        </p:blipFill>
        <p:spPr bwMode="auto">
          <a:xfrm>
            <a:off x="3071664" y="2348880"/>
            <a:ext cx="5976664" cy="4392488"/>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87501069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wind"/>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9891"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6"/>
                </p:tgtEl>
              </p:cMediaNode>
            </p:audio>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ctrTitle"/>
          </p:nvPr>
        </p:nvSpPr>
        <p:spPr>
          <a:xfrm>
            <a:off x="2135560" y="613036"/>
            <a:ext cx="8064896" cy="3464035"/>
          </a:xfr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rtlCol="0" anchor="b">
            <a:normAutofit/>
          </a:bodyPr>
          <a:lstStyle/>
          <a:p>
            <a:pPr algn="ctr"/>
            <a:r>
              <a:rPr lang="el-GR" b="1" dirty="0"/>
              <a:t>Ευχαριστώ πολύ, παιδιά!!!</a:t>
            </a:r>
            <a:br>
              <a:rPr lang="el-GR" dirty="0"/>
            </a:br>
            <a:r>
              <a:rPr lang="en-US" sz="2200" b="1" dirty="0"/>
              <a:t>Thank you, kids</a:t>
            </a:r>
            <a:r>
              <a:rPr lang="el-GR" sz="2200" b="1" dirty="0"/>
              <a:t>.</a:t>
            </a:r>
            <a:br>
              <a:rPr lang="el-GR" sz="2200" dirty="0"/>
            </a:br>
            <a:r>
              <a:rPr lang="en-US" sz="2200" b="1" dirty="0"/>
              <a:t>Merci beaucoup, les enfants</a:t>
            </a:r>
            <a:r>
              <a:rPr lang="el-GR" sz="2200" b="1" dirty="0"/>
              <a:t>.</a:t>
            </a:r>
            <a:br>
              <a:rPr lang="el-GR" sz="2200" dirty="0"/>
            </a:br>
            <a:r>
              <a:rPr lang="ar-EG" sz="2200" b="1" dirty="0"/>
              <a:t>شكرا يا شباب</a:t>
            </a:r>
            <a:br>
              <a:rPr lang="el-GR" sz="2200" dirty="0"/>
            </a:br>
            <a:r>
              <a:rPr lang="prs-AF" sz="2200" b="1" dirty="0"/>
              <a:t>۲-خیلی ممنون از همه تون </a:t>
            </a:r>
            <a:br>
              <a:rPr lang="el-GR" dirty="0"/>
            </a:br>
            <a:endParaRPr lang="el-GR" b="1" i="1" dirty="0"/>
          </a:p>
        </p:txBody>
      </p:sp>
      <p:pic>
        <p:nvPicPr>
          <p:cNvPr id="4" name="Εγγεγραμμένος ήχος">
            <a:hlinkClick r:id="" action="ppaction://media"/>
            <a:extLst>
              <a:ext uri="{FF2B5EF4-FFF2-40B4-BE49-F238E27FC236}">
                <a16:creationId xmlns:a16="http://schemas.microsoft.com/office/drawing/2014/main" id="{211CB885-63C7-4CF0-9944-DF6077F9CE2B}"/>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839416" y="1916832"/>
            <a:ext cx="970787" cy="951537"/>
          </a:xfrm>
          <a:prstGeom prst="rect">
            <a:avLst/>
          </a:prstGeom>
        </p:spPr>
      </p:pic>
    </p:spTree>
    <p:extLst>
      <p:ext uri="{BB962C8B-B14F-4D97-AF65-F5344CB8AC3E}">
        <p14:creationId xmlns:p14="http://schemas.microsoft.com/office/powerpoint/2010/main" val="233389397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5317"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4"/>
                </p:tgtEl>
              </p:cMediaNode>
            </p:audio>
          </p:childTnLst>
        </p:cTn>
      </p:par>
    </p:tnLst>
  </p:timing>
</p:sld>
</file>

<file path=ppt/theme/theme1.xml><?xml version="1.0" encoding="utf-8"?>
<a:theme xmlns:a="http://schemas.openxmlformats.org/drawingml/2006/main" name="Παιδιά-φίλοι 16x9">
  <a:themeElements>
    <a:clrScheme name="ChildrenFriends">
      <a:dk1>
        <a:srgbClr val="404040"/>
      </a:dk1>
      <a:lt1>
        <a:sysClr val="window" lastClr="FFFFFF"/>
      </a:lt1>
      <a:dk2>
        <a:srgbClr val="000000"/>
      </a:dk2>
      <a:lt2>
        <a:srgbClr val="EAEAEA"/>
      </a:lt2>
      <a:accent1>
        <a:srgbClr val="A63121"/>
      </a:accent1>
      <a:accent2>
        <a:srgbClr val="318DCB"/>
      </a:accent2>
      <a:accent3>
        <a:srgbClr val="F28330"/>
      </a:accent3>
      <a:accent4>
        <a:srgbClr val="50B852"/>
      </a:accent4>
      <a:accent5>
        <a:srgbClr val="EEAD1D"/>
      </a:accent5>
      <a:accent6>
        <a:srgbClr val="A68555"/>
      </a:accent6>
      <a:hlink>
        <a:srgbClr val="F28330"/>
      </a:hlink>
      <a:folHlink>
        <a:srgbClr val="969696"/>
      </a:folHlink>
    </a:clrScheme>
    <a:fontScheme name="Times New Roman-Arial">
      <a:majorFont>
        <a:latin typeface="Times New Roman" panose="02020603050405020304"/>
        <a:ea typeface=""/>
        <a:cs typeface=""/>
        <a:font script="Jpan" typeface="ＭＳ Ｐ明朝"/>
        <a:font script="Hang" typeface="바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panose="020B0604020202020204"/>
        <a:ea typeface=""/>
        <a:cs typeface=""/>
        <a:font script="Jpan" typeface="ＭＳ Ｐゴシック"/>
        <a:font script="Hang" typeface="돋움"/>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_13246378_TF03896101" id="{D6C6EB41-DD7D-420A-A196-6FC490ABE6E9}" vid="{F30BB125-EEE8-4F8A-83C5-18D727329F3C}"/>
    </a:ext>
  </a:extLst>
</a:theme>
</file>

<file path=ppt/theme/theme2.xml><?xml version="1.0" encoding="utf-8"?>
<a:theme xmlns:a="http://schemas.openxmlformats.org/drawingml/2006/main" name="Θέμα του Office">
  <a:themeElements>
    <a:clrScheme name="ChildrenFriends">
      <a:dk1>
        <a:srgbClr val="404040"/>
      </a:dk1>
      <a:lt1>
        <a:sysClr val="window" lastClr="FFFFFF"/>
      </a:lt1>
      <a:dk2>
        <a:srgbClr val="000000"/>
      </a:dk2>
      <a:lt2>
        <a:srgbClr val="EAEAEA"/>
      </a:lt2>
      <a:accent1>
        <a:srgbClr val="A63121"/>
      </a:accent1>
      <a:accent2>
        <a:srgbClr val="318DCB"/>
      </a:accent2>
      <a:accent3>
        <a:srgbClr val="F28330"/>
      </a:accent3>
      <a:accent4>
        <a:srgbClr val="50B852"/>
      </a:accent4>
      <a:accent5>
        <a:srgbClr val="EEAD1D"/>
      </a:accent5>
      <a:accent6>
        <a:srgbClr val="A68555"/>
      </a:accent6>
      <a:hlink>
        <a:srgbClr val="F28330"/>
      </a:hlink>
      <a:folHlink>
        <a:srgbClr val="969696"/>
      </a:folHlink>
    </a:clrScheme>
    <a:fontScheme name="Times New Roman-Arial">
      <a:majorFont>
        <a:latin typeface="Times New Roman" panose="02020603050405020304"/>
        <a:ea typeface=""/>
        <a:cs typeface=""/>
        <a:font script="Jpan" typeface="ＭＳ Ｐ明朝"/>
        <a:font script="Hang" typeface="바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panose="020B0604020202020204"/>
        <a:ea typeface=""/>
        <a:cs typeface=""/>
        <a:font script="Jpan" typeface="ＭＳ Ｐゴシック"/>
        <a:font script="Hang" typeface="돋움"/>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Θέμα του Office">
  <a:themeElements>
    <a:clrScheme name="ChildrenFriends">
      <a:dk1>
        <a:srgbClr val="404040"/>
      </a:dk1>
      <a:lt1>
        <a:sysClr val="window" lastClr="FFFFFF"/>
      </a:lt1>
      <a:dk2>
        <a:srgbClr val="000000"/>
      </a:dk2>
      <a:lt2>
        <a:srgbClr val="EAEAEA"/>
      </a:lt2>
      <a:accent1>
        <a:srgbClr val="A63121"/>
      </a:accent1>
      <a:accent2>
        <a:srgbClr val="318DCB"/>
      </a:accent2>
      <a:accent3>
        <a:srgbClr val="F28330"/>
      </a:accent3>
      <a:accent4>
        <a:srgbClr val="50B852"/>
      </a:accent4>
      <a:accent5>
        <a:srgbClr val="EEAD1D"/>
      </a:accent5>
      <a:accent6>
        <a:srgbClr val="A68555"/>
      </a:accent6>
      <a:hlink>
        <a:srgbClr val="F28330"/>
      </a:hlink>
      <a:folHlink>
        <a:srgbClr val="969696"/>
      </a:folHlink>
    </a:clrScheme>
    <a:fontScheme name="Times New Roman-Arial">
      <a:majorFont>
        <a:latin typeface="Times New Roman" panose="02020603050405020304"/>
        <a:ea typeface=""/>
        <a:cs typeface=""/>
        <a:font script="Jpan" typeface="ＭＳ Ｐ明朝"/>
        <a:font script="Hang" typeface="바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panose="020B0604020202020204"/>
        <a:ea typeface=""/>
        <a:cs typeface=""/>
        <a:font script="Jpan" typeface="ＭＳ Ｐゴシック"/>
        <a:font script="Hang" typeface="돋움"/>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AA3F7D94069FF64A86F7DFF56D60E3BE" ma:contentTypeVersion="6" ma:contentTypeDescription="Create a new document." ma:contentTypeScope="" ma:versionID="c32302c77d4085ecf495bdddb7f5e889">
  <xsd:schema xmlns:xsd="http://www.w3.org/2001/XMLSchema" xmlns:xs="http://www.w3.org/2001/XMLSchema" xmlns:p="http://schemas.microsoft.com/office/2006/metadata/properties" xmlns:ns2="a4f35948-e619-41b3-aa29-22878b09cfd2" xmlns:ns3="40262f94-9f35-4ac3-9a90-690165a166b7" targetNamespace="http://schemas.microsoft.com/office/2006/metadata/properties" ma:root="true" ma:fieldsID="4ab5ae46be95f9d0be6107e8200be7a2" ns2:_="" ns3:_="">
    <xsd:import namespace="a4f35948-e619-41b3-aa29-22878b09cfd2"/>
    <xsd:import namespace="40262f94-9f35-4ac3-9a90-690165a166b7"/>
    <xsd:element name="properties">
      <xsd:complexType>
        <xsd:sequence>
          <xsd:element name="documentManagement">
            <xsd:complexType>
              <xsd:all>
                <xsd:element ref="ns2:SharedWithUsers" minOccurs="0"/>
                <xsd:element ref="ns2:SharedWithDetails" minOccurs="0"/>
                <xsd:element ref="ns3:VSO_x0020_item_x0020_id" minOccurs="0"/>
                <xsd:element ref="ns3:Item_x0020_Details" minOccurs="0"/>
                <xsd:element ref="ns3:Template_x0020_details" minOccurs="0"/>
                <xsd:element ref="ns3:Assetid_x0020_"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4f35948-e619-41b3-aa29-22878b09cfd2"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description=""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40262f94-9f35-4ac3-9a90-690165a166b7" elementFormDefault="qualified">
    <xsd:import namespace="http://schemas.microsoft.com/office/2006/documentManagement/types"/>
    <xsd:import namespace="http://schemas.microsoft.com/office/infopath/2007/PartnerControls"/>
    <xsd:element name="VSO_x0020_item_x0020_id" ma:index="10" nillable="true" ma:displayName="VSO item id" ma:description="Please add the bug number to refer to VSO items." ma:internalName="VSO_x0020_item_x0020_id">
      <xsd:simpleType>
        <xsd:restriction base="dms:Text">
          <xsd:maxLength value="255"/>
        </xsd:restriction>
      </xsd:simpleType>
    </xsd:element>
    <xsd:element name="Item_x0020_Details" ma:index="11" nillable="true" ma:displayName="Item Details" ma:internalName="Item_x0020_Details">
      <xsd:simpleType>
        <xsd:restriction base="dms:Note">
          <xsd:maxLength value="255"/>
        </xsd:restriction>
      </xsd:simpleType>
    </xsd:element>
    <xsd:element name="Template_x0020_details" ma:index="12" nillable="true" ma:displayName="Template details" ma:internalName="Template_x0020_details">
      <xsd:simpleType>
        <xsd:restriction base="dms:Text"/>
      </xsd:simpleType>
    </xsd:element>
    <xsd:element name="Assetid_x0020_" ma:index="13" nillable="true" ma:displayName="Assetid " ma:internalName="Assetid_x0020_">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VSO_x0020_item_x0020_id xmlns="40262f94-9f35-4ac3-9a90-690165a166b7" xsi:nil="true"/>
    <Assetid_x0020_ xmlns="40262f94-9f35-4ac3-9a90-690165a166b7" xsi:nil="true"/>
    <Item_x0020_Details xmlns="40262f94-9f35-4ac3-9a90-690165a166b7" xsi:nil="true"/>
    <Template_x0020_details xmlns="40262f94-9f35-4ac3-9a90-690165a166b7"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4A369AEE-D726-45B1-ACA9-0D6048C368C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a4f35948-e619-41b3-aa29-22878b09cfd2"/>
    <ds:schemaRef ds:uri="40262f94-9f35-4ac3-9a90-690165a166b7"/>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1DA15C6C-6BB6-4DB6-B7D6-7F14EAB2CC5C}">
  <ds:schemaRefs>
    <ds:schemaRef ds:uri="http://schemas.microsoft.com/office/2006/documentManagement/types"/>
    <ds:schemaRef ds:uri="http://purl.org/dc/dcmitype/"/>
    <ds:schemaRef ds:uri="http://schemas.microsoft.com/office/infopath/2007/PartnerControls"/>
    <ds:schemaRef ds:uri="http://purl.org/dc/elements/1.1/"/>
    <ds:schemaRef ds:uri="http://schemas.microsoft.com/office/2006/metadata/properties"/>
    <ds:schemaRef ds:uri="http://purl.org/dc/terms/"/>
    <ds:schemaRef ds:uri="http://schemas.openxmlformats.org/package/2006/metadata/core-properties"/>
    <ds:schemaRef ds:uri="40262f94-9f35-4ac3-9a90-690165a166b7"/>
    <ds:schemaRef ds:uri="a4f35948-e619-41b3-aa29-22878b09cfd2"/>
    <ds:schemaRef ds:uri="http://www.w3.org/XML/1998/namespace"/>
  </ds:schemaRefs>
</ds:datastoreItem>
</file>

<file path=customXml/itemProps3.xml><?xml version="1.0" encoding="utf-8"?>
<ds:datastoreItem xmlns:ds="http://schemas.openxmlformats.org/officeDocument/2006/customXml" ds:itemID="{9EDF6667-B669-49A4-BBE6-2132BA71C0C7}">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725</TotalTime>
  <Words>352</Words>
  <Application>Microsoft Office PowerPoint</Application>
  <PresentationFormat>Ευρεία οθόνη</PresentationFormat>
  <Paragraphs>25</Paragraphs>
  <Slides>8</Slides>
  <Notes>4</Notes>
  <HiddenSlides>0</HiddenSlides>
  <MMClips>13</MMClips>
  <ScaleCrop>false</ScaleCrop>
  <HeadingPairs>
    <vt:vector size="6" baseType="variant">
      <vt:variant>
        <vt:lpstr>Γραμματοσειρές που χρησιμοποιούνται</vt:lpstr>
      </vt:variant>
      <vt:variant>
        <vt:i4>3</vt:i4>
      </vt:variant>
      <vt:variant>
        <vt:lpstr>Θέμα</vt:lpstr>
      </vt:variant>
      <vt:variant>
        <vt:i4>1</vt:i4>
      </vt:variant>
      <vt:variant>
        <vt:lpstr>Τίτλοι διαφανειών</vt:lpstr>
      </vt:variant>
      <vt:variant>
        <vt:i4>8</vt:i4>
      </vt:variant>
    </vt:vector>
  </HeadingPairs>
  <TitlesOfParts>
    <vt:vector size="12" baseType="lpstr">
      <vt:lpstr>Arial</vt:lpstr>
      <vt:lpstr>Calibri</vt:lpstr>
      <vt:lpstr>Times New Roman</vt:lpstr>
      <vt:lpstr>Παιδιά-φίλοι 16x9</vt:lpstr>
      <vt:lpstr>Παρουσίαση του PowerPoint</vt:lpstr>
      <vt:lpstr>Το ελληνικό αλφάβητο. The greek alphabet. L’ alphabet grec.  الاحرف الابجدية اليونانية حروف الفبای یونانی </vt:lpstr>
      <vt:lpstr>Οι ήχοι των ελληνικών γραμμάτων The sounds of greek letters Les sons des lettres grecques .تلفظ یا صدای حروف یونانی  . صوت الاحرف الابجدية اليونانية </vt:lpstr>
      <vt:lpstr>Παρουσίαση του PowerPoint</vt:lpstr>
      <vt:lpstr>Παρουσίαση του PowerPoint</vt:lpstr>
      <vt:lpstr>Παρουσίαση του PowerPoint</vt:lpstr>
      <vt:lpstr>Γράψε τα γράμματα με τη σωστή σειρά και ανακάλυψε τη διαδρομή!  Write the letters in the correct order and discover the route!  Écrivez les lettres dans le bon ordre et découvrez l’ itinéraire!   اكمل رسم الاحرف بالترتيب المناسب و اكتشف الطاريق! حروف های یونانی را به صورت درست به ترتیب بکشید یا رسم کنید. </vt:lpstr>
      <vt:lpstr>Ευχαριστώ πολύ, παιδιά!!! Thank you, kids. Merci beaucoup, les enfants. شكرا يا شباب ۲-خیلی ممنون از همه تون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Γεια σας, παιδιά!!!</dc:title>
  <dc:creator>ΑΝΝΑ ΤΡΙΑΝΤΑΦΥΛΛΟΥ</dc:creator>
  <cp:lastModifiedBy>ΑΝΝΑ ΤΡΙΑΝΤΑΦΥΛΛΟΥ</cp:lastModifiedBy>
  <cp:revision>35</cp:revision>
  <dcterms:created xsi:type="dcterms:W3CDTF">2020-05-12T20:50:22Z</dcterms:created>
  <dcterms:modified xsi:type="dcterms:W3CDTF">2020-05-25T14:18:08Z</dcterms:modified>
</cp:coreProperties>
</file>