
<file path=[Content_Types].xml><?xml version="1.0" encoding="utf-8"?>
<Types xmlns="http://schemas.openxmlformats.org/package/2006/content-types">
  <Override PartName="/customXml/itemProps2.xml" ContentType="application/vnd.openxmlformats-officedocument.customXmlProperties+xml"/>
  <Override PartName="/customXml/itemProps3.xml" ContentType="application/vnd.openxmlformats-officedocument.customXmlProperties+xml"/>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Default Extension="wav" ContentType="audio/wav"/>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2"/>
  </p:notesMasterIdLst>
  <p:handoutMasterIdLst>
    <p:handoutMasterId r:id="rId13"/>
  </p:handoutMasterIdLst>
  <p:sldIdLst>
    <p:sldId id="283" r:id="rId5"/>
    <p:sldId id="257" r:id="rId6"/>
    <p:sldId id="280" r:id="rId7"/>
    <p:sldId id="281" r:id="rId8"/>
    <p:sldId id="282" r:id="rId9"/>
    <p:sldId id="266" r:id="rId10"/>
    <p:sldId id="265" r:id="rId11"/>
  </p:sldIdLst>
  <p:sldSz cx="12192000" cy="6858000"/>
  <p:notesSz cx="6858000" cy="9144000"/>
  <p:defaultTextStyle>
    <a:defPPr rtl="0">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p:cViewPr varScale="1">
        <p:scale>
          <a:sx n="73" d="100"/>
          <a:sy n="73" d="100"/>
        </p:scale>
        <p:origin x="-624" y="-10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90" d="100"/>
          <a:sy n="90" d="100"/>
        </p:scale>
        <p:origin x="3774" y="90"/>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l-GR" dirty="0"/>
          </a:p>
        </p:txBody>
      </p:sp>
      <p:sp>
        <p:nvSpPr>
          <p:cNvPr id="3" name="Θέση ημερομηνίας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46653FA9-CEE9-45CB-ABEB-4675EB1C8177}" type="datetime1">
              <a:rPr lang="el-GR" smtClean="0"/>
              <a:pPr rtl="0"/>
              <a:t>26/5/2020</a:t>
            </a:fld>
            <a:endParaRPr lang="el-GR" dirty="0"/>
          </a:p>
        </p:txBody>
      </p:sp>
      <p:sp>
        <p:nvSpPr>
          <p:cNvPr id="4" name="Θέση υποσέλιδου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l-GR" dirty="0"/>
          </a:p>
        </p:txBody>
      </p:sp>
      <p:sp>
        <p:nvSpPr>
          <p:cNvPr id="5" name="Θέση αριθμού διαφάνειας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50AD62A-9EE1-43E3-A7E5-D268F71DF3EB}" type="slidenum">
              <a:rPr lang="el-GR" smtClean="0"/>
              <a:pPr rtl="0"/>
              <a:t>‹#›</a:t>
            </a:fld>
            <a:endParaRPr lang="el-GR" dirty="0"/>
          </a:p>
        </p:txBody>
      </p:sp>
    </p:spTree>
    <p:extLst>
      <p:ext uri="{BB962C8B-B14F-4D97-AF65-F5344CB8AC3E}">
        <p14:creationId xmlns:p14="http://schemas.microsoft.com/office/powerpoint/2010/main" xmlns="" val="14364482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l-GR" noProof="0" dirty="0"/>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F69131-5DAB-45BB-B953-669EAB428111}" type="datetime1">
              <a:rPr lang="el-GR" smtClean="0"/>
              <a:pPr/>
              <a:t>26/5/2020</a:t>
            </a:fld>
            <a:endParaRPr lang="el-GR" dirty="0"/>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l-GR" noProof="0" dirty="0"/>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dirty="0"/>
              <a:t>Επεξεργασία στυλ υποδείγματος κειμένου</a:t>
            </a:r>
          </a:p>
          <a:p>
            <a:pPr lvl="1" rtl="0"/>
            <a:r>
              <a:rPr lang="el-GR" noProof="0" dirty="0"/>
              <a:t>Δεύτερου επιπέδου</a:t>
            </a:r>
          </a:p>
          <a:p>
            <a:pPr lvl="2" rtl="0"/>
            <a:r>
              <a:rPr lang="el-GR" noProof="0" dirty="0"/>
              <a:t>Τρίτου επιπέδου</a:t>
            </a:r>
          </a:p>
          <a:p>
            <a:pPr lvl="3" rtl="0"/>
            <a:r>
              <a:rPr lang="el-GR" noProof="0" dirty="0"/>
              <a:t>Τέταρτου επιπέδου</a:t>
            </a:r>
          </a:p>
          <a:p>
            <a:pPr lvl="4" rtl="0"/>
            <a:r>
              <a:rPr lang="el-GR" noProof="0" dirty="0"/>
              <a:t>Πέμπτου επιπέδου</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l-GR" noProof="0" dirty="0"/>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5534C2EF-8A97-4DAF-B099-E567883644D6}" type="slidenum">
              <a:rPr lang="el-GR" noProof="0" smtClean="0"/>
              <a:pPr rtl="0"/>
              <a:t>‹#›</a:t>
            </a:fld>
            <a:endParaRPr lang="el-GR" noProof="0" dirty="0"/>
          </a:p>
        </p:txBody>
      </p:sp>
    </p:spTree>
    <p:extLst>
      <p:ext uri="{BB962C8B-B14F-4D97-AF65-F5344CB8AC3E}">
        <p14:creationId xmlns:p14="http://schemas.microsoft.com/office/powerpoint/2010/main" xmlns="" val="7180911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rtl="0"/>
            <a:fld id="{5534C2EF-8A97-4DAF-B099-E567883644D6}" type="slidenum">
              <a:rPr lang="el-GR" smtClean="0"/>
              <a:pPr rtl="0"/>
              <a:t>2</a:t>
            </a:fld>
            <a:endParaRPr lang="el-GR" dirty="0"/>
          </a:p>
        </p:txBody>
      </p:sp>
    </p:spTree>
    <p:extLst>
      <p:ext uri="{BB962C8B-B14F-4D97-AF65-F5344CB8AC3E}">
        <p14:creationId xmlns:p14="http://schemas.microsoft.com/office/powerpoint/2010/main" xmlns="" val="7600401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rtlCol="0"/>
          <a:lstStyle/>
          <a:p>
            <a:pPr rtl="0"/>
            <a:r>
              <a:rPr lang="el-GR" dirty="0"/>
              <a:t>ΣΗΜΕΙΩΣΗ: Για να αλλάξετε εικόνες σε αυτή τη διαφάνεια, επιλέξτε μια εικόνα και διαγράψτε τη. Στη συνέχεια, κάντε κλικ στο εικονίδιο "Εισαγωγή εικόνας" στο πλαίσιο κράτησης θέσης για να εισαγάγετε τη δική σας εικόνα.</a:t>
            </a:r>
          </a:p>
        </p:txBody>
      </p:sp>
      <p:sp>
        <p:nvSpPr>
          <p:cNvPr id="4" name="Θέση αριθμού διαφάνειας 3"/>
          <p:cNvSpPr>
            <a:spLocks noGrp="1"/>
          </p:cNvSpPr>
          <p:nvPr>
            <p:ph type="sldNum" sz="quarter" idx="10"/>
          </p:nvPr>
        </p:nvSpPr>
        <p:spPr/>
        <p:txBody>
          <a:bodyPr rtlCol="0"/>
          <a:lstStyle/>
          <a:p>
            <a:pPr rtl="0"/>
            <a:fld id="{5534C2EF-8A97-4DAF-B099-E567883644D6}" type="slidenum">
              <a:rPr lang="el-GR" smtClean="0"/>
              <a:pPr rtl="0"/>
              <a:t>6</a:t>
            </a:fld>
            <a:endParaRPr lang="el-GR" dirty="0"/>
          </a:p>
        </p:txBody>
      </p:sp>
    </p:spTree>
    <p:extLst>
      <p:ext uri="{BB962C8B-B14F-4D97-AF65-F5344CB8AC3E}">
        <p14:creationId xmlns:p14="http://schemas.microsoft.com/office/powerpoint/2010/main" xmlns="" val="37270042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rtlCol="0"/>
          <a:lstStyle/>
          <a:p>
            <a:pPr rtl="0"/>
            <a:r>
              <a:rPr lang="el-GR" dirty="0"/>
              <a:t>ΣΗΜΕΙΩΣΗ: Για να αλλάξετε εικόνες σε αυτή τη διαφάνεια, επιλέξτε μια εικόνα και διαγράψτε τη. Στη συνέχεια, κάντε κλικ στο εικονίδιο "Εισαγωγή εικόνας" στο πλαίσιο κράτησης θέσης για να εισαγάγετε τη δική σας εικόνα.</a:t>
            </a:r>
          </a:p>
        </p:txBody>
      </p:sp>
      <p:sp>
        <p:nvSpPr>
          <p:cNvPr id="4" name="Θέση αριθμού διαφάνειας 3"/>
          <p:cNvSpPr>
            <a:spLocks noGrp="1"/>
          </p:cNvSpPr>
          <p:nvPr>
            <p:ph type="sldNum" sz="quarter" idx="10"/>
          </p:nvPr>
        </p:nvSpPr>
        <p:spPr/>
        <p:txBody>
          <a:bodyPr rtlCol="0"/>
          <a:lstStyle/>
          <a:p>
            <a:pPr rtl="0"/>
            <a:fld id="{5534C2EF-8A97-4DAF-B099-E567883644D6}" type="slidenum">
              <a:rPr lang="el-GR" smtClean="0"/>
              <a:pPr rtl="0"/>
              <a:t>7</a:t>
            </a:fld>
            <a:endParaRPr lang="el-GR" dirty="0"/>
          </a:p>
        </p:txBody>
      </p:sp>
    </p:spTree>
    <p:extLst>
      <p:ext uri="{BB962C8B-B14F-4D97-AF65-F5344CB8AC3E}">
        <p14:creationId xmlns:p14="http://schemas.microsoft.com/office/powerpoint/2010/main" xmlns="" val="38860149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pic>
        <p:nvPicPr>
          <p:cNvPr id="7" name="Εικόνα 6"/>
          <p:cNvPicPr>
            <a:picLocks noChangeAspect="1"/>
          </p:cNvPicPr>
          <p:nvPr/>
        </p:nvPicPr>
        <p:blipFill rotWithShape="1">
          <a:blip r:embed="rId2" cstate="print">
            <a:extLst>
              <a:ext uri="{28A0092B-C50C-407E-A947-70E740481C1C}">
                <a14:useLocalDpi xmlns:a14="http://schemas.microsoft.com/office/drawing/2010/main" xmlns="" val="0"/>
              </a:ext>
            </a:extLst>
          </a:blip>
          <a:srcRect l="2124" r="323" b="422"/>
          <a:stretch/>
        </p:blipFill>
        <p:spPr>
          <a:xfrm>
            <a:off x="1524" y="1"/>
            <a:ext cx="12188952" cy="6858000"/>
          </a:xfrm>
          <a:prstGeom prst="rect">
            <a:avLst/>
          </a:prstGeom>
        </p:spPr>
      </p:pic>
      <p:sp>
        <p:nvSpPr>
          <p:cNvPr id="2" name="Τίτλος 1"/>
          <p:cNvSpPr>
            <a:spLocks noGrp="1"/>
          </p:cNvSpPr>
          <p:nvPr>
            <p:ph type="ctrTitle"/>
          </p:nvPr>
        </p:nvSpPr>
        <p:spPr>
          <a:xfrm>
            <a:off x="838200" y="533400"/>
            <a:ext cx="8458200" cy="1828800"/>
          </a:xfrm>
        </p:spPr>
        <p:txBody>
          <a:bodyPr rtlCol="0" anchor="b">
            <a:normAutofit/>
          </a:bodyPr>
          <a:lstStyle>
            <a:lvl1pPr algn="l">
              <a:defRPr sz="4400"/>
            </a:lvl1pPr>
          </a:lstStyle>
          <a:p>
            <a:pPr rtl="0"/>
            <a:r>
              <a:rPr lang="el-GR" noProof="0"/>
              <a:t>Κάντε κλικ για να επεξεργαστείτε τον τίτλο υποδείγματος</a:t>
            </a:r>
            <a:endParaRPr lang="el-GR" noProof="0" dirty="0"/>
          </a:p>
        </p:txBody>
      </p:sp>
      <p:sp>
        <p:nvSpPr>
          <p:cNvPr id="3" name="Υπότιτλος 2"/>
          <p:cNvSpPr>
            <a:spLocks noGrp="1"/>
          </p:cNvSpPr>
          <p:nvPr>
            <p:ph type="subTitle" idx="1"/>
          </p:nvPr>
        </p:nvSpPr>
        <p:spPr>
          <a:xfrm>
            <a:off x="838200" y="2438400"/>
            <a:ext cx="7086600" cy="914400"/>
          </a:xfrm>
        </p:spPr>
        <p:txBody>
          <a:bodyPr rtlCol="0">
            <a:normAutofit/>
          </a:bodyPr>
          <a:lstStyle>
            <a:lvl1pPr marL="0" indent="0" algn="l">
              <a:spcBef>
                <a:spcPts val="1200"/>
              </a:spcBef>
              <a:buNone/>
              <a:defRPr sz="24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l-GR" noProof="0"/>
              <a:t>Κάντε κλικ για να επεξεργαστείτε τον υπότιτλο του υποδείγματος</a:t>
            </a:r>
            <a:endParaRPr lang="el-GR" noProof="0" dirty="0"/>
          </a:p>
        </p:txBody>
      </p:sp>
    </p:spTree>
    <p:extLst>
      <p:ext uri="{BB962C8B-B14F-4D97-AF65-F5344CB8AC3E}">
        <p14:creationId xmlns:p14="http://schemas.microsoft.com/office/powerpoint/2010/main" xmlns="" val="415445102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Δύο εικόνες με λεζάντες">
    <p:spTree>
      <p:nvGrpSpPr>
        <p:cNvPr id="1" name=""/>
        <p:cNvGrpSpPr/>
        <p:nvPr/>
      </p:nvGrpSpPr>
      <p:grpSpPr>
        <a:xfrm>
          <a:off x="0" y="0"/>
          <a:ext cx="0" cy="0"/>
          <a:chOff x="0" y="0"/>
          <a:chExt cx="0" cy="0"/>
        </a:xfrm>
      </p:grpSpPr>
      <p:pic>
        <p:nvPicPr>
          <p:cNvPr id="6" name="Εικόνα 5"/>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855" y="1716"/>
            <a:ext cx="12188952" cy="6856284"/>
          </a:xfrm>
          <a:prstGeom prst="rect">
            <a:avLst/>
          </a:prstGeom>
        </p:spPr>
      </p:pic>
      <p:sp>
        <p:nvSpPr>
          <p:cNvPr id="2" name="Τίτλος 1"/>
          <p:cNvSpPr>
            <a:spLocks noGrp="1"/>
          </p:cNvSpPr>
          <p:nvPr>
            <p:ph type="title" hasCustomPrompt="1"/>
          </p:nvPr>
        </p:nvSpPr>
        <p:spPr>
          <a:xfrm>
            <a:off x="1028580" y="5791200"/>
            <a:ext cx="8115419" cy="701674"/>
          </a:xfrm>
        </p:spPr>
        <p:txBody>
          <a:bodyPr vert="horz" lIns="91440" tIns="45720" rIns="91440" bIns="45720" rtlCol="0" anchor="b">
            <a:normAutofit/>
          </a:bodyPr>
          <a:lstStyle>
            <a:lvl1pPr rtl="0">
              <a:defRPr lang="en-US" sz="2400">
                <a:solidFill>
                  <a:schemeClr val="accent1"/>
                </a:solidFill>
              </a:defRPr>
            </a:lvl1pPr>
          </a:lstStyle>
          <a:p>
            <a:pPr lvl="0" rtl="0"/>
            <a:r>
              <a:rPr lang="el-GR" noProof="0" dirty="0"/>
              <a:t>Κάντε κλικ για να επεξεργαστείτε το Στυλ κύριου τίτλου</a:t>
            </a:r>
          </a:p>
        </p:txBody>
      </p:sp>
      <p:sp>
        <p:nvSpPr>
          <p:cNvPr id="7" name="Ελεύθερη σχεδίαση 5"/>
          <p:cNvSpPr>
            <a:spLocks/>
          </p:cNvSpPr>
          <p:nvPr/>
        </p:nvSpPr>
        <p:spPr bwMode="gray">
          <a:xfrm>
            <a:off x="762000" y="933449"/>
            <a:ext cx="41148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el-GR" noProof="0" dirty="0"/>
          </a:p>
        </p:txBody>
      </p:sp>
      <p:sp>
        <p:nvSpPr>
          <p:cNvPr id="15" name="Θέση εικόνας 14" descr="Κενό πλαίσιο κράτησης θέσης για να προσθέσετε μια εικόνα. Κάντε κλικ στο πλαίσιο κράτησης θέσης και επιλέξτε την εικόνα που θέλετε να προσθέσετε"/>
          <p:cNvSpPr>
            <a:spLocks noGrp="1"/>
          </p:cNvSpPr>
          <p:nvPr>
            <p:ph type="pic" sz="quarter" idx="13"/>
          </p:nvPr>
        </p:nvSpPr>
        <p:spPr>
          <a:xfrm>
            <a:off x="992435" y="1113022"/>
            <a:ext cx="3638453"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rtlCol="0">
            <a:noAutofit/>
          </a:bodyPr>
          <a:lstStyle>
            <a:lvl1pPr marL="0" indent="0" algn="ctr">
              <a:buNone/>
              <a:defRPr/>
            </a:lvl1pPr>
          </a:lstStyle>
          <a:p>
            <a:pPr rtl="0"/>
            <a:r>
              <a:rPr lang="el-GR" noProof="0"/>
              <a:t>Κάντε κλικ στο εικονίδιο για να προσθέσετε εικόνα</a:t>
            </a:r>
            <a:endParaRPr lang="el-GR" noProof="0" dirty="0"/>
          </a:p>
        </p:txBody>
      </p:sp>
      <p:sp>
        <p:nvSpPr>
          <p:cNvPr id="17" name="Θέση κειμένου 16"/>
          <p:cNvSpPr>
            <a:spLocks noGrp="1"/>
          </p:cNvSpPr>
          <p:nvPr>
            <p:ph type="body" sz="quarter" idx="14"/>
          </p:nvPr>
        </p:nvSpPr>
        <p:spPr>
          <a:xfrm>
            <a:off x="1028581" y="5181600"/>
            <a:ext cx="3566160" cy="493776"/>
          </a:xfrm>
        </p:spPr>
        <p:txBody>
          <a:bodyPr rtlCol="0">
            <a:normAutofit/>
          </a:bodyPr>
          <a:lstStyle>
            <a:lvl1pPr marL="0" indent="0">
              <a:buNone/>
              <a:defRPr sz="18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a:r>
              <a:rPr lang="el-GR"/>
              <a:t>Στυλ κειμένου υποδείγματος</a:t>
            </a:r>
          </a:p>
        </p:txBody>
      </p:sp>
      <p:sp>
        <p:nvSpPr>
          <p:cNvPr id="18" name="Ελεύθερη σχεδίαση 5"/>
          <p:cNvSpPr>
            <a:spLocks/>
          </p:cNvSpPr>
          <p:nvPr/>
        </p:nvSpPr>
        <p:spPr bwMode="gray">
          <a:xfrm>
            <a:off x="5300133" y="933449"/>
            <a:ext cx="41148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el-GR" noProof="0" dirty="0"/>
          </a:p>
        </p:txBody>
      </p:sp>
      <p:sp>
        <p:nvSpPr>
          <p:cNvPr id="19" name="Θέση εικόνας 18" descr="Κενό πλαίσιο κράτησης θέσης για να προσθέσετε μια εικόνα. Κάντε κλικ στο πλαίσιο κράτησης θέσης και επιλέξτε την εικόνα που θέλετε να προσθέσετε"/>
          <p:cNvSpPr>
            <a:spLocks noGrp="1"/>
          </p:cNvSpPr>
          <p:nvPr>
            <p:ph type="pic" sz="quarter" idx="15"/>
          </p:nvPr>
        </p:nvSpPr>
        <p:spPr>
          <a:xfrm>
            <a:off x="5530568" y="1113022"/>
            <a:ext cx="3638453"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rtlCol="0">
            <a:noAutofit/>
          </a:bodyPr>
          <a:lstStyle>
            <a:lvl1pPr marL="0" indent="0" algn="ctr">
              <a:buNone/>
              <a:defRPr/>
            </a:lvl1pPr>
          </a:lstStyle>
          <a:p>
            <a:pPr rtl="0"/>
            <a:r>
              <a:rPr lang="el-GR" noProof="0"/>
              <a:t>Κάντε κλικ στο εικονίδιο για να προσθέσετε εικόνα</a:t>
            </a:r>
            <a:endParaRPr lang="el-GR" noProof="0" dirty="0"/>
          </a:p>
        </p:txBody>
      </p:sp>
      <p:sp>
        <p:nvSpPr>
          <p:cNvPr id="20" name="Θέση κειμένου 16"/>
          <p:cNvSpPr>
            <a:spLocks noGrp="1"/>
          </p:cNvSpPr>
          <p:nvPr>
            <p:ph type="body" sz="quarter" idx="16"/>
          </p:nvPr>
        </p:nvSpPr>
        <p:spPr>
          <a:xfrm>
            <a:off x="5566714" y="5181600"/>
            <a:ext cx="3566160" cy="493776"/>
          </a:xfrm>
        </p:spPr>
        <p:txBody>
          <a:bodyPr rtlCol="0">
            <a:normAutofit/>
          </a:bodyPr>
          <a:lstStyle>
            <a:lvl1pPr marL="0" indent="0">
              <a:buNone/>
              <a:defRPr sz="18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a:r>
              <a:rPr lang="el-GR"/>
              <a:t>Στυλ κειμένου υποδείγματος</a:t>
            </a:r>
          </a:p>
        </p:txBody>
      </p:sp>
    </p:spTree>
    <p:extLst>
      <p:ext uri="{BB962C8B-B14F-4D97-AF65-F5344CB8AC3E}">
        <p14:creationId xmlns:p14="http://schemas.microsoft.com/office/powerpoint/2010/main" xmlns="" val="203777236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Τρεις εικόνες με λεζάντα">
    <p:spTree>
      <p:nvGrpSpPr>
        <p:cNvPr id="1" name=""/>
        <p:cNvGrpSpPr/>
        <p:nvPr/>
      </p:nvGrpSpPr>
      <p:grpSpPr>
        <a:xfrm>
          <a:off x="0" y="0"/>
          <a:ext cx="0" cy="0"/>
          <a:chOff x="0" y="0"/>
          <a:chExt cx="0" cy="0"/>
        </a:xfrm>
      </p:grpSpPr>
      <p:pic>
        <p:nvPicPr>
          <p:cNvPr id="6" name="Εικόνα 5"/>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855" y="1716"/>
            <a:ext cx="12188952" cy="6856284"/>
          </a:xfrm>
          <a:prstGeom prst="rect">
            <a:avLst/>
          </a:prstGeom>
        </p:spPr>
      </p:pic>
      <p:sp>
        <p:nvSpPr>
          <p:cNvPr id="2" name="Τίτλος 1"/>
          <p:cNvSpPr>
            <a:spLocks noGrp="1"/>
          </p:cNvSpPr>
          <p:nvPr>
            <p:ph type="title" hasCustomPrompt="1"/>
          </p:nvPr>
        </p:nvSpPr>
        <p:spPr>
          <a:xfrm>
            <a:off x="1028580" y="5305424"/>
            <a:ext cx="8104083" cy="579921"/>
          </a:xfrm>
        </p:spPr>
        <p:txBody>
          <a:bodyPr rtlCol="0">
            <a:normAutofit/>
          </a:bodyPr>
          <a:lstStyle>
            <a:lvl1pPr rtl="0">
              <a:defRPr sz="2400">
                <a:solidFill>
                  <a:schemeClr val="accent1"/>
                </a:solidFill>
              </a:defRPr>
            </a:lvl1pPr>
          </a:lstStyle>
          <a:p>
            <a:pPr rtl="0"/>
            <a:r>
              <a:rPr lang="el-GR" noProof="0" dirty="0"/>
              <a:t>Κάντε κλικ για να επεξεργαστείτε το Στυλ κύριου τίτλου</a:t>
            </a:r>
          </a:p>
        </p:txBody>
      </p:sp>
      <p:sp>
        <p:nvSpPr>
          <p:cNvPr id="7" name="Ελεύθερη σχεδίαση 5"/>
          <p:cNvSpPr>
            <a:spLocks/>
          </p:cNvSpPr>
          <p:nvPr/>
        </p:nvSpPr>
        <p:spPr bwMode="gray">
          <a:xfrm>
            <a:off x="762000" y="933449"/>
            <a:ext cx="53340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el-GR" noProof="0" dirty="0"/>
          </a:p>
        </p:txBody>
      </p:sp>
      <p:sp>
        <p:nvSpPr>
          <p:cNvPr id="15" name="Θέση εικόνας 14" descr="Κενό πλαίσιο κράτησης θέσης για να προσθέσετε μια εικόνα. Κάντε κλικ στο πλαίσιο κράτησης θέσης και επιλέξτε την εικόνα που θέλετε να προσθέσετε"/>
          <p:cNvSpPr>
            <a:spLocks noGrp="1"/>
          </p:cNvSpPr>
          <p:nvPr>
            <p:ph type="pic" sz="quarter" idx="13"/>
          </p:nvPr>
        </p:nvSpPr>
        <p:spPr>
          <a:xfrm>
            <a:off x="991888" y="1113022"/>
            <a:ext cx="4874224"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rtlCol="0">
            <a:noAutofit/>
          </a:bodyPr>
          <a:lstStyle>
            <a:lvl1pPr marL="0" indent="0" algn="ctr">
              <a:buNone/>
              <a:defRPr/>
            </a:lvl1pPr>
          </a:lstStyle>
          <a:p>
            <a:pPr rtl="0"/>
            <a:r>
              <a:rPr lang="el-GR" noProof="0"/>
              <a:t>Κάντε κλικ στο εικονίδιο για να προσθέσετε εικόνα</a:t>
            </a:r>
            <a:endParaRPr lang="el-GR" noProof="0" dirty="0"/>
          </a:p>
        </p:txBody>
      </p:sp>
      <p:sp>
        <p:nvSpPr>
          <p:cNvPr id="18" name="Ελεύθερη σχεδίαση 5"/>
          <p:cNvSpPr>
            <a:spLocks/>
          </p:cNvSpPr>
          <p:nvPr/>
        </p:nvSpPr>
        <p:spPr bwMode="gray">
          <a:xfrm>
            <a:off x="6323873" y="967316"/>
            <a:ext cx="2990942" cy="1934384"/>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el-GR" noProof="0" dirty="0"/>
          </a:p>
        </p:txBody>
      </p:sp>
      <p:sp>
        <p:nvSpPr>
          <p:cNvPr id="19" name="Θέση εικόνας 18" descr="Κενό πλαίσιο κράτησης θέσης για να προσθέσετε μια εικόνα. Κάντε κλικ στο πλαίσιο κράτησης θέσης και επιλέξτε την εικόνα που θέλετε να προσθέσετε"/>
          <p:cNvSpPr>
            <a:spLocks noGrp="1"/>
          </p:cNvSpPr>
          <p:nvPr>
            <p:ph type="pic" sz="quarter" idx="15"/>
          </p:nvPr>
        </p:nvSpPr>
        <p:spPr>
          <a:xfrm>
            <a:off x="6506025" y="1109743"/>
            <a:ext cx="2626638" cy="1649530"/>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rtlCol="0">
            <a:noAutofit/>
          </a:bodyPr>
          <a:lstStyle>
            <a:lvl1pPr marL="0" indent="0" algn="ctr">
              <a:buNone/>
              <a:defRPr/>
            </a:lvl1pPr>
          </a:lstStyle>
          <a:p>
            <a:pPr rtl="0"/>
            <a:r>
              <a:rPr lang="el-GR" noProof="0"/>
              <a:t>Κάντε κλικ στο εικονίδιο για να προσθέσετε εικόνα</a:t>
            </a:r>
            <a:endParaRPr lang="el-GR" noProof="0" dirty="0"/>
          </a:p>
        </p:txBody>
      </p:sp>
      <p:sp>
        <p:nvSpPr>
          <p:cNvPr id="12" name="Ελεύθερη σχεδίαση 5"/>
          <p:cNvSpPr>
            <a:spLocks/>
          </p:cNvSpPr>
          <p:nvPr/>
        </p:nvSpPr>
        <p:spPr bwMode="gray">
          <a:xfrm>
            <a:off x="6323873" y="3060954"/>
            <a:ext cx="2990942" cy="1934384"/>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el-GR" noProof="0" dirty="0"/>
          </a:p>
        </p:txBody>
      </p:sp>
      <p:sp>
        <p:nvSpPr>
          <p:cNvPr id="13" name="Θέση εικόνας 12" descr="Κενό πλαίσιο κράτησης θέσης για να προσθέσετε μια εικόνα. Κάντε κλικ στο πλαίσιο κράτησης θέσης και επιλέξτε την εικόνα που θέλετε να προσθέσετε"/>
          <p:cNvSpPr>
            <a:spLocks noGrp="1"/>
          </p:cNvSpPr>
          <p:nvPr>
            <p:ph type="pic" sz="quarter" idx="16"/>
          </p:nvPr>
        </p:nvSpPr>
        <p:spPr>
          <a:xfrm>
            <a:off x="6506025" y="3203381"/>
            <a:ext cx="2626638" cy="1649530"/>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rtlCol="0">
            <a:noAutofit/>
          </a:bodyPr>
          <a:lstStyle>
            <a:lvl1pPr marL="0" indent="0" algn="ctr">
              <a:buNone/>
              <a:defRPr/>
            </a:lvl1pPr>
          </a:lstStyle>
          <a:p>
            <a:pPr rtl="0"/>
            <a:r>
              <a:rPr lang="el-GR" noProof="0"/>
              <a:t>Κάντε κλικ στο εικονίδιο για να προσθέσετε εικόνα</a:t>
            </a:r>
            <a:endParaRPr lang="el-GR" noProof="0" dirty="0"/>
          </a:p>
        </p:txBody>
      </p:sp>
      <p:sp>
        <p:nvSpPr>
          <p:cNvPr id="17" name="Θέση κειμένου 16"/>
          <p:cNvSpPr>
            <a:spLocks noGrp="1"/>
          </p:cNvSpPr>
          <p:nvPr>
            <p:ph type="body" sz="quarter" idx="14"/>
          </p:nvPr>
        </p:nvSpPr>
        <p:spPr>
          <a:xfrm>
            <a:off x="1028581" y="5919255"/>
            <a:ext cx="8104082" cy="497420"/>
          </a:xfrm>
        </p:spPr>
        <p:txBody>
          <a:bodyPr rtlCol="0">
            <a:normAutofit/>
          </a:bodyPr>
          <a:lstStyle>
            <a:lvl1pPr marL="0" indent="0">
              <a:spcBef>
                <a:spcPts val="0"/>
              </a:spcBef>
              <a:buNone/>
              <a:defRPr sz="16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a:r>
              <a:rPr lang="el-GR"/>
              <a:t>Στυλ κειμένου υποδείγματος</a:t>
            </a:r>
          </a:p>
        </p:txBody>
      </p:sp>
    </p:spTree>
    <p:extLst>
      <p:ext uri="{BB962C8B-B14F-4D97-AF65-F5344CB8AC3E}">
        <p14:creationId xmlns:p14="http://schemas.microsoft.com/office/powerpoint/2010/main" xmlns="" val="101779238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Πέντε εικόνες">
    <p:spTree>
      <p:nvGrpSpPr>
        <p:cNvPr id="1" name=""/>
        <p:cNvGrpSpPr/>
        <p:nvPr/>
      </p:nvGrpSpPr>
      <p:grpSpPr>
        <a:xfrm>
          <a:off x="0" y="0"/>
          <a:ext cx="0" cy="0"/>
          <a:chOff x="0" y="0"/>
          <a:chExt cx="0" cy="0"/>
        </a:xfrm>
      </p:grpSpPr>
      <p:pic>
        <p:nvPicPr>
          <p:cNvPr id="7" name="Εικόνα 6"/>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963" y="283"/>
            <a:ext cx="12188952" cy="6859715"/>
          </a:xfrm>
          <a:prstGeom prst="rect">
            <a:avLst/>
          </a:prstGeom>
        </p:spPr>
      </p:pic>
      <p:sp>
        <p:nvSpPr>
          <p:cNvPr id="2" name="Τίτλος 1"/>
          <p:cNvSpPr>
            <a:spLocks noGrp="1"/>
          </p:cNvSpPr>
          <p:nvPr>
            <p:ph type="title" hasCustomPrompt="1"/>
          </p:nvPr>
        </p:nvSpPr>
        <p:spPr>
          <a:xfrm>
            <a:off x="9677400" y="365126"/>
            <a:ext cx="2133600" cy="1539874"/>
          </a:xfrm>
        </p:spPr>
        <p:txBody>
          <a:bodyPr vert="horz" lIns="91440" tIns="45720" rIns="91440" bIns="45720" rtlCol="0" anchor="b">
            <a:normAutofit/>
          </a:bodyPr>
          <a:lstStyle>
            <a:lvl1pPr rtl="0">
              <a:lnSpc>
                <a:spcPct val="80000"/>
              </a:lnSpc>
              <a:defRPr lang="en-US" sz="2400">
                <a:solidFill>
                  <a:schemeClr val="accent1"/>
                </a:solidFill>
              </a:defRPr>
            </a:lvl1pPr>
          </a:lstStyle>
          <a:p>
            <a:pPr lvl="0" rtl="0"/>
            <a:r>
              <a:rPr lang="el-GR" noProof="0" dirty="0"/>
              <a:t>Κάντε κλικ για να επεξεργαστείτε το Στυλ κύριου τίτλου</a:t>
            </a:r>
          </a:p>
        </p:txBody>
      </p:sp>
      <p:sp>
        <p:nvSpPr>
          <p:cNvPr id="8" name="Ελεύθερη σχεδίαση 5"/>
          <p:cNvSpPr>
            <a:spLocks/>
          </p:cNvSpPr>
          <p:nvPr/>
        </p:nvSpPr>
        <p:spPr bwMode="gray">
          <a:xfrm>
            <a:off x="4182533" y="265044"/>
            <a:ext cx="5232399" cy="3020023"/>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el-GR" noProof="0" dirty="0"/>
          </a:p>
        </p:txBody>
      </p:sp>
      <p:sp>
        <p:nvSpPr>
          <p:cNvPr id="9" name="Θέση εικόνας 8" descr="Κενό πλαίσιο κράτησης θέσης για να προσθέσετε μια εικόνα. Κάντε κλικ στο πλαίσιο κράτησης θέσης και επιλέξτε την εικόνα που θέλετε να προσθέσετε"/>
          <p:cNvSpPr>
            <a:spLocks noGrp="1"/>
          </p:cNvSpPr>
          <p:nvPr>
            <p:ph type="pic" sz="quarter" idx="13"/>
          </p:nvPr>
        </p:nvSpPr>
        <p:spPr>
          <a:xfrm>
            <a:off x="4424435" y="436315"/>
            <a:ext cx="4748594" cy="2677481"/>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rtlCol="0">
            <a:noAutofit/>
          </a:bodyPr>
          <a:lstStyle>
            <a:lvl1pPr marL="0" indent="0" algn="ctr">
              <a:buNone/>
              <a:defRPr/>
            </a:lvl1pPr>
          </a:lstStyle>
          <a:p>
            <a:pPr rtl="0"/>
            <a:r>
              <a:rPr lang="el-GR" noProof="0"/>
              <a:t>Κάντε κλικ στο εικονίδιο για να προσθέσετε εικόνα</a:t>
            </a:r>
            <a:endParaRPr lang="el-GR" noProof="0" dirty="0"/>
          </a:p>
        </p:txBody>
      </p:sp>
      <p:sp>
        <p:nvSpPr>
          <p:cNvPr id="10" name="Ελεύθερη σχεδίαση 5"/>
          <p:cNvSpPr>
            <a:spLocks/>
          </p:cNvSpPr>
          <p:nvPr/>
        </p:nvSpPr>
        <p:spPr bwMode="gray">
          <a:xfrm>
            <a:off x="816188" y="384723"/>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el-GR" noProof="0" dirty="0"/>
          </a:p>
        </p:txBody>
      </p:sp>
      <p:sp>
        <p:nvSpPr>
          <p:cNvPr id="11" name="Θέση εικόνας 10" descr="Ένα κενό πλαίσιο κράτησης θέσης για να προσθέσετε μια εικόνα. Κάντε κλικ στο πλαίσιο κράτησης θέσης και επιλέξτε την εικόνα που θέλετε να προσθέσετε"/>
          <p:cNvSpPr>
            <a:spLocks noGrp="1"/>
          </p:cNvSpPr>
          <p:nvPr>
            <p:ph type="pic" sz="quarter" idx="15"/>
          </p:nvPr>
        </p:nvSpPr>
        <p:spPr>
          <a:xfrm>
            <a:off x="1013022" y="538232"/>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rtlCol="0">
            <a:noAutofit/>
          </a:bodyPr>
          <a:lstStyle>
            <a:lvl1pPr marL="0" indent="0" algn="ctr">
              <a:buNone/>
              <a:defRPr/>
            </a:lvl1pPr>
          </a:lstStyle>
          <a:p>
            <a:pPr rtl="0"/>
            <a:r>
              <a:rPr lang="el-GR" noProof="0"/>
              <a:t>Κάντε κλικ στο εικονίδιο για να προσθέσετε εικόνα</a:t>
            </a:r>
            <a:endParaRPr lang="el-GR" noProof="0" dirty="0"/>
          </a:p>
        </p:txBody>
      </p:sp>
      <p:sp>
        <p:nvSpPr>
          <p:cNvPr id="12" name="Ελεύθερη σχεδίαση 5"/>
          <p:cNvSpPr>
            <a:spLocks/>
          </p:cNvSpPr>
          <p:nvPr/>
        </p:nvSpPr>
        <p:spPr bwMode="gray">
          <a:xfrm>
            <a:off x="816188" y="2478361"/>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el-GR" noProof="0" dirty="0"/>
          </a:p>
        </p:txBody>
      </p:sp>
      <p:sp>
        <p:nvSpPr>
          <p:cNvPr id="13" name="Θέση εικόνας 12" descr="Κενό πλαίσιο κράτησης θέσης για να προσθέσετε μια εικόνα. Κάντε κλικ στο πλαίσιο κράτησης θέσης και επιλέξτε την εικόνα που θέλετε να προσθέσετε"/>
          <p:cNvSpPr>
            <a:spLocks noGrp="1"/>
          </p:cNvSpPr>
          <p:nvPr>
            <p:ph type="pic" sz="quarter" idx="16"/>
          </p:nvPr>
        </p:nvSpPr>
        <p:spPr>
          <a:xfrm>
            <a:off x="1013022" y="2631870"/>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rtlCol="0">
            <a:noAutofit/>
          </a:bodyPr>
          <a:lstStyle>
            <a:lvl1pPr marL="0" indent="0" algn="ctr">
              <a:buNone/>
              <a:defRPr/>
            </a:lvl1pPr>
          </a:lstStyle>
          <a:p>
            <a:pPr rtl="0"/>
            <a:r>
              <a:rPr lang="el-GR" noProof="0"/>
              <a:t>Κάντε κλικ στο εικονίδιο για να προσθέσετε εικόνα</a:t>
            </a:r>
            <a:endParaRPr lang="el-GR" noProof="0" dirty="0"/>
          </a:p>
        </p:txBody>
      </p:sp>
      <p:sp>
        <p:nvSpPr>
          <p:cNvPr id="14" name="Ελεύθερη σχεδίαση 5"/>
          <p:cNvSpPr>
            <a:spLocks/>
          </p:cNvSpPr>
          <p:nvPr/>
        </p:nvSpPr>
        <p:spPr bwMode="gray">
          <a:xfrm>
            <a:off x="816188" y="4571999"/>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el-GR" noProof="0" dirty="0"/>
          </a:p>
        </p:txBody>
      </p:sp>
      <p:sp>
        <p:nvSpPr>
          <p:cNvPr id="15" name="Θέση εικόνας 14" descr="Κενό πλαίσιο κράτησης θέσης για να προσθέσετε μια εικόνα. Κάντε κλικ στο πλαίσιο κράτησης θέσης και επιλέξτε την εικόνα που θέλετε να προσθέσετε"/>
          <p:cNvSpPr>
            <a:spLocks noGrp="1"/>
          </p:cNvSpPr>
          <p:nvPr>
            <p:ph type="pic" sz="quarter" idx="17"/>
          </p:nvPr>
        </p:nvSpPr>
        <p:spPr>
          <a:xfrm>
            <a:off x="1013022" y="4725508"/>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rtlCol="0">
            <a:noAutofit/>
          </a:bodyPr>
          <a:lstStyle>
            <a:lvl1pPr marL="0" indent="0" algn="ctr">
              <a:buNone/>
              <a:defRPr/>
            </a:lvl1pPr>
          </a:lstStyle>
          <a:p>
            <a:pPr rtl="0"/>
            <a:r>
              <a:rPr lang="el-GR" noProof="0"/>
              <a:t>Κάντε κλικ στο εικονίδιο για να προσθέσετε εικόνα</a:t>
            </a:r>
            <a:endParaRPr lang="el-GR" noProof="0" dirty="0"/>
          </a:p>
        </p:txBody>
      </p:sp>
      <p:sp>
        <p:nvSpPr>
          <p:cNvPr id="20" name="Ελεύθερη σχεδίαση 5"/>
          <p:cNvSpPr>
            <a:spLocks/>
          </p:cNvSpPr>
          <p:nvPr/>
        </p:nvSpPr>
        <p:spPr bwMode="gray">
          <a:xfrm>
            <a:off x="4182533" y="3448511"/>
            <a:ext cx="5232399" cy="3020023"/>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el-GR" noProof="0" dirty="0"/>
          </a:p>
        </p:txBody>
      </p:sp>
      <p:sp>
        <p:nvSpPr>
          <p:cNvPr id="21" name="Θέση εικόνας 20" descr="Κενό πλαίσιο κράτησης θέσης για να προσθέσετε μια εικόνα. Κάντε κλικ στο πλαίσιο κράτησης θέσης και επιλέξτε την εικόνα που θέλετε να προσθέσετε"/>
          <p:cNvSpPr>
            <a:spLocks noGrp="1"/>
          </p:cNvSpPr>
          <p:nvPr>
            <p:ph type="pic" sz="quarter" idx="18"/>
          </p:nvPr>
        </p:nvSpPr>
        <p:spPr>
          <a:xfrm>
            <a:off x="4424435" y="3619782"/>
            <a:ext cx="4748594" cy="2677481"/>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rtlCol="0">
            <a:noAutofit/>
          </a:bodyPr>
          <a:lstStyle>
            <a:lvl1pPr marL="0" indent="0" algn="ctr">
              <a:buNone/>
              <a:defRPr/>
            </a:lvl1pPr>
          </a:lstStyle>
          <a:p>
            <a:pPr rtl="0"/>
            <a:r>
              <a:rPr lang="el-GR" noProof="0"/>
              <a:t>Κάντε κλικ στο εικονίδιο για να προσθέσετε εικόνα</a:t>
            </a:r>
            <a:endParaRPr lang="el-GR" noProof="0" dirty="0"/>
          </a:p>
        </p:txBody>
      </p:sp>
    </p:spTree>
    <p:extLst>
      <p:ext uri="{BB962C8B-B14F-4D97-AF65-F5344CB8AC3E}">
        <p14:creationId xmlns:p14="http://schemas.microsoft.com/office/powerpoint/2010/main" xmlns="" val="86467268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p:txBody>
          <a:bodyPr rtlCol="0"/>
          <a:lstStyle>
            <a:lvl1pPr rtl="0">
              <a:defRPr/>
            </a:lvl1pPr>
          </a:lstStyle>
          <a:p>
            <a:pPr rtl="0"/>
            <a:r>
              <a:rPr lang="el-GR" noProof="0" dirty="0"/>
              <a:t>Κάντε κλικ για να επεξεργαστείτε το Στυλ κύριου τίτλου</a:t>
            </a:r>
          </a:p>
        </p:txBody>
      </p:sp>
      <p:sp>
        <p:nvSpPr>
          <p:cNvPr id="3" name="Θέση κατακόρυφου κειμένου 2"/>
          <p:cNvSpPr>
            <a:spLocks noGrp="1"/>
          </p:cNvSpPr>
          <p:nvPr>
            <p:ph type="body" orient="vert" idx="1"/>
          </p:nvPr>
        </p:nvSpPr>
        <p:spPr/>
        <p:txBody>
          <a:bodyPr vert="eaVert"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GR" noProof="0" dirty="0"/>
          </a:p>
        </p:txBody>
      </p:sp>
      <p:sp>
        <p:nvSpPr>
          <p:cNvPr id="5" name="Θέση υποσέλιδου 4"/>
          <p:cNvSpPr>
            <a:spLocks noGrp="1"/>
          </p:cNvSpPr>
          <p:nvPr>
            <p:ph type="ftr" sz="quarter" idx="11"/>
          </p:nvPr>
        </p:nvSpPr>
        <p:spPr/>
        <p:txBody>
          <a:bodyPr rtlCol="0"/>
          <a:lstStyle/>
          <a:p>
            <a:pPr rtl="0"/>
            <a:r>
              <a:rPr lang="el-GR" noProof="0" dirty="0"/>
              <a:t>Προσθήκη υποσέλιδου</a:t>
            </a:r>
          </a:p>
        </p:txBody>
      </p:sp>
      <p:sp>
        <p:nvSpPr>
          <p:cNvPr id="4" name="Θέση ημερομηνίας 3"/>
          <p:cNvSpPr>
            <a:spLocks noGrp="1"/>
          </p:cNvSpPr>
          <p:nvPr>
            <p:ph type="dt" sz="half" idx="10"/>
          </p:nvPr>
        </p:nvSpPr>
        <p:spPr/>
        <p:txBody>
          <a:bodyPr rtlCol="0"/>
          <a:lstStyle/>
          <a:p>
            <a:pPr rtl="0"/>
            <a:fld id="{20731941-3887-4761-9A51-2A8FB5B8D16B}" type="datetime1">
              <a:rPr lang="el-GR" noProof="0" smtClean="0"/>
              <a:pPr rtl="0"/>
              <a:t>26/5/2020</a:t>
            </a:fld>
            <a:endParaRPr lang="el-GR" noProof="0" dirty="0"/>
          </a:p>
        </p:txBody>
      </p:sp>
      <p:sp>
        <p:nvSpPr>
          <p:cNvPr id="6" name="Θέση αριθμού διαφάνειας 5"/>
          <p:cNvSpPr>
            <a:spLocks noGrp="1"/>
          </p:cNvSpPr>
          <p:nvPr>
            <p:ph type="sldNum" sz="quarter" idx="12"/>
          </p:nvPr>
        </p:nvSpPr>
        <p:spPr/>
        <p:txBody>
          <a:bodyPr rtlCol="0"/>
          <a:lstStyle/>
          <a:p>
            <a:pPr rtl="0"/>
            <a:fld id="{289D71E3-7D81-4C24-B9D8-6B108755C64C}" type="slidenum">
              <a:rPr lang="el-GR" noProof="0" smtClean="0"/>
              <a:pPr rtl="0"/>
              <a:t>‹#›</a:t>
            </a:fld>
            <a:endParaRPr lang="el-GR" noProof="0" dirty="0"/>
          </a:p>
        </p:txBody>
      </p:sp>
    </p:spTree>
    <p:extLst>
      <p:ext uri="{BB962C8B-B14F-4D97-AF65-F5344CB8AC3E}">
        <p14:creationId xmlns:p14="http://schemas.microsoft.com/office/powerpoint/2010/main" xmlns="" val="144326108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hasCustomPrompt="1"/>
          </p:nvPr>
        </p:nvSpPr>
        <p:spPr>
          <a:xfrm>
            <a:off x="8839200" y="365125"/>
            <a:ext cx="1828799" cy="4940300"/>
          </a:xfrm>
        </p:spPr>
        <p:txBody>
          <a:bodyPr vert="eaVert" rtlCol="0"/>
          <a:lstStyle>
            <a:lvl1pPr rtl="0">
              <a:defRPr/>
            </a:lvl1pPr>
          </a:lstStyle>
          <a:p>
            <a:pPr rtl="0"/>
            <a:r>
              <a:rPr lang="el-GR" noProof="0" dirty="0"/>
              <a:t>Κάντε κλικ για να επεξεργαστείτε το Στυλ κύριου τίτλου</a:t>
            </a:r>
          </a:p>
        </p:txBody>
      </p:sp>
      <p:sp>
        <p:nvSpPr>
          <p:cNvPr id="3" name="Θέση κατακόρυφου κειμένου 2"/>
          <p:cNvSpPr>
            <a:spLocks noGrp="1"/>
          </p:cNvSpPr>
          <p:nvPr>
            <p:ph type="body" orient="vert" idx="1"/>
          </p:nvPr>
        </p:nvSpPr>
        <p:spPr>
          <a:xfrm>
            <a:off x="1524000" y="365125"/>
            <a:ext cx="6858000" cy="4940300"/>
          </a:xfrm>
        </p:spPr>
        <p:txBody>
          <a:bodyPr vert="eaVert"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GR" noProof="0" dirty="0"/>
          </a:p>
        </p:txBody>
      </p:sp>
      <p:sp>
        <p:nvSpPr>
          <p:cNvPr id="5" name="Θέση υποσέλιδου 4"/>
          <p:cNvSpPr>
            <a:spLocks noGrp="1"/>
          </p:cNvSpPr>
          <p:nvPr>
            <p:ph type="ftr" sz="quarter" idx="11"/>
          </p:nvPr>
        </p:nvSpPr>
        <p:spPr/>
        <p:txBody>
          <a:bodyPr rtlCol="0"/>
          <a:lstStyle/>
          <a:p>
            <a:pPr rtl="0"/>
            <a:r>
              <a:rPr lang="el-GR" noProof="0" dirty="0"/>
              <a:t>Προσθήκη υποσέλιδου</a:t>
            </a:r>
          </a:p>
        </p:txBody>
      </p:sp>
      <p:sp>
        <p:nvSpPr>
          <p:cNvPr id="4" name="Θέση ημερομηνίας 3"/>
          <p:cNvSpPr>
            <a:spLocks noGrp="1"/>
          </p:cNvSpPr>
          <p:nvPr>
            <p:ph type="dt" sz="half" idx="10"/>
          </p:nvPr>
        </p:nvSpPr>
        <p:spPr/>
        <p:txBody>
          <a:bodyPr rtlCol="0"/>
          <a:lstStyle/>
          <a:p>
            <a:pPr rtl="0"/>
            <a:fld id="{AD668179-0A73-43D0-BE87-16E4C4CB7E6E}" type="datetime1">
              <a:rPr lang="el-GR" noProof="0" smtClean="0"/>
              <a:pPr rtl="0"/>
              <a:t>26/5/2020</a:t>
            </a:fld>
            <a:endParaRPr lang="el-GR" noProof="0" dirty="0"/>
          </a:p>
        </p:txBody>
      </p:sp>
      <p:sp>
        <p:nvSpPr>
          <p:cNvPr id="6" name="Θέση αριθμού διαφάνειας 5"/>
          <p:cNvSpPr>
            <a:spLocks noGrp="1"/>
          </p:cNvSpPr>
          <p:nvPr>
            <p:ph type="sldNum" sz="quarter" idx="12"/>
          </p:nvPr>
        </p:nvSpPr>
        <p:spPr/>
        <p:txBody>
          <a:bodyPr rtlCol="0"/>
          <a:lstStyle/>
          <a:p>
            <a:pPr rtl="0"/>
            <a:fld id="{289D71E3-7D81-4C24-B9D8-6B108755C64C}" type="slidenum">
              <a:rPr lang="el-GR" noProof="0" smtClean="0"/>
              <a:pPr rtl="0"/>
              <a:t>‹#›</a:t>
            </a:fld>
            <a:endParaRPr lang="el-GR" noProof="0" dirty="0"/>
          </a:p>
        </p:txBody>
      </p:sp>
    </p:spTree>
    <p:extLst>
      <p:ext uri="{BB962C8B-B14F-4D97-AF65-F5344CB8AC3E}">
        <p14:creationId xmlns:p14="http://schemas.microsoft.com/office/powerpoint/2010/main" xmlns="" val="392624472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p>
            <a:pPr rtl="0"/>
            <a:r>
              <a:rPr lang="el-GR" noProof="0"/>
              <a:t>Κάντε κλικ για να επεξεργαστείτε τον τίτλο υποδείγματος</a:t>
            </a:r>
            <a:endParaRPr lang="el-GR" noProof="0" dirty="0"/>
          </a:p>
        </p:txBody>
      </p:sp>
      <p:sp>
        <p:nvSpPr>
          <p:cNvPr id="3" name="Θέση περιεχομένου 2"/>
          <p:cNvSpPr>
            <a:spLocks noGrp="1"/>
          </p:cNvSpPr>
          <p:nvPr>
            <p:ph idx="1"/>
          </p:nvPr>
        </p:nvSpPr>
        <p:spPr/>
        <p:txBody>
          <a:bodyPr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GR" noProof="0" dirty="0"/>
          </a:p>
        </p:txBody>
      </p:sp>
      <p:sp>
        <p:nvSpPr>
          <p:cNvPr id="5" name="Θέση υποσέλιδου 4"/>
          <p:cNvSpPr>
            <a:spLocks noGrp="1"/>
          </p:cNvSpPr>
          <p:nvPr>
            <p:ph type="ftr" sz="quarter" idx="11"/>
          </p:nvPr>
        </p:nvSpPr>
        <p:spPr/>
        <p:txBody>
          <a:bodyPr rtlCol="0"/>
          <a:lstStyle/>
          <a:p>
            <a:pPr rtl="0"/>
            <a:r>
              <a:rPr lang="el-GR" noProof="0" dirty="0"/>
              <a:t>Προσθήκη υποσέλιδου</a:t>
            </a:r>
          </a:p>
        </p:txBody>
      </p:sp>
      <p:sp>
        <p:nvSpPr>
          <p:cNvPr id="4" name="Θέση ημερομηνίας 3"/>
          <p:cNvSpPr>
            <a:spLocks noGrp="1"/>
          </p:cNvSpPr>
          <p:nvPr>
            <p:ph type="dt" sz="half" idx="10"/>
          </p:nvPr>
        </p:nvSpPr>
        <p:spPr/>
        <p:txBody>
          <a:bodyPr rtlCol="0"/>
          <a:lstStyle/>
          <a:p>
            <a:pPr rtl="0"/>
            <a:fld id="{5D16D50D-C5A4-4006-B452-234FC001F44D}" type="datetime1">
              <a:rPr lang="el-GR" noProof="0" smtClean="0"/>
              <a:pPr rtl="0"/>
              <a:t>26/5/2020</a:t>
            </a:fld>
            <a:endParaRPr lang="el-GR" noProof="0" dirty="0"/>
          </a:p>
        </p:txBody>
      </p:sp>
      <p:sp>
        <p:nvSpPr>
          <p:cNvPr id="6" name="Θέση αριθμού διαφάνειας 5"/>
          <p:cNvSpPr>
            <a:spLocks noGrp="1"/>
          </p:cNvSpPr>
          <p:nvPr>
            <p:ph type="sldNum" sz="quarter" idx="12"/>
          </p:nvPr>
        </p:nvSpPr>
        <p:spPr/>
        <p:txBody>
          <a:bodyPr rtlCol="0"/>
          <a:lstStyle/>
          <a:p>
            <a:pPr rtl="0"/>
            <a:fld id="{289D71E3-7D81-4C24-B9D8-6B108755C64C}" type="slidenum">
              <a:rPr lang="el-GR" noProof="0" smtClean="0"/>
              <a:pPr rtl="0"/>
              <a:t>‹#›</a:t>
            </a:fld>
            <a:endParaRPr lang="el-GR" noProof="0" dirty="0"/>
          </a:p>
        </p:txBody>
      </p:sp>
    </p:spTree>
    <p:extLst>
      <p:ext uri="{BB962C8B-B14F-4D97-AF65-F5344CB8AC3E}">
        <p14:creationId xmlns:p14="http://schemas.microsoft.com/office/powerpoint/2010/main" xmlns="" val="103573975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pic>
        <p:nvPicPr>
          <p:cNvPr id="7" name="Εικόνα 6"/>
          <p:cNvPicPr>
            <a:picLocks noChangeAspect="1"/>
          </p:cNvPicPr>
          <p:nvPr/>
        </p:nvPicPr>
        <p:blipFill rotWithShape="1">
          <a:blip r:embed="rId2" cstate="print">
            <a:extLst>
              <a:ext uri="{28A0092B-C50C-407E-A947-70E740481C1C}">
                <a14:useLocalDpi xmlns:a14="http://schemas.microsoft.com/office/drawing/2010/main" xmlns="" val="0"/>
              </a:ext>
            </a:extLst>
          </a:blip>
          <a:srcRect l="434" t="422"/>
          <a:stretch/>
        </p:blipFill>
        <p:spPr>
          <a:xfrm>
            <a:off x="0" y="0"/>
            <a:ext cx="12188952" cy="6857176"/>
          </a:xfrm>
          <a:prstGeom prst="rect">
            <a:avLst/>
          </a:prstGeom>
        </p:spPr>
      </p:pic>
      <p:sp>
        <p:nvSpPr>
          <p:cNvPr id="2" name="Τίτλος 1"/>
          <p:cNvSpPr>
            <a:spLocks noGrp="1"/>
          </p:cNvSpPr>
          <p:nvPr>
            <p:ph type="title"/>
          </p:nvPr>
        </p:nvSpPr>
        <p:spPr>
          <a:xfrm>
            <a:off x="3352800" y="533400"/>
            <a:ext cx="7315200" cy="1828800"/>
          </a:xfrm>
        </p:spPr>
        <p:txBody>
          <a:bodyPr rtlCol="0" anchor="b">
            <a:normAutofit/>
          </a:bodyPr>
          <a:lstStyle>
            <a:lvl1pPr>
              <a:defRPr sz="4400"/>
            </a:lvl1pPr>
          </a:lstStyle>
          <a:p>
            <a:pPr rtl="0"/>
            <a:r>
              <a:rPr lang="el-GR" noProof="0"/>
              <a:t>Κάντε κλικ για να επεξεργαστείτε τον τίτλο υποδείγματος</a:t>
            </a:r>
            <a:endParaRPr lang="el-GR" noProof="0" dirty="0"/>
          </a:p>
        </p:txBody>
      </p:sp>
      <p:sp>
        <p:nvSpPr>
          <p:cNvPr id="3" name="Θέση κειμένου 2"/>
          <p:cNvSpPr>
            <a:spLocks noGrp="1"/>
          </p:cNvSpPr>
          <p:nvPr>
            <p:ph type="body" idx="1"/>
          </p:nvPr>
        </p:nvSpPr>
        <p:spPr>
          <a:xfrm>
            <a:off x="3352800" y="2438400"/>
            <a:ext cx="5486400" cy="914400"/>
          </a:xfrm>
        </p:spPr>
        <p:txBody>
          <a:bodyPr rtlCol="0">
            <a:normAutofit/>
          </a:bodyPr>
          <a:lstStyle>
            <a:lvl1pPr marL="0" indent="0">
              <a:spcBef>
                <a:spcPts val="1200"/>
              </a:spcBef>
              <a:buNone/>
              <a:defRPr sz="240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Tree>
    <p:extLst>
      <p:ext uri="{BB962C8B-B14F-4D97-AF65-F5344CB8AC3E}">
        <p14:creationId xmlns:p14="http://schemas.microsoft.com/office/powerpoint/2010/main" xmlns="" val="227950871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p:txBody>
          <a:bodyPr rtlCol="0"/>
          <a:lstStyle>
            <a:lvl1pPr rtl="0">
              <a:defRPr/>
            </a:lvl1pPr>
          </a:lstStyle>
          <a:p>
            <a:pPr rtl="0"/>
            <a:r>
              <a:rPr lang="el-GR" noProof="0" dirty="0"/>
              <a:t>Κάντε κλικ για να επεξεργαστείτε το Στυλ κύριου τίτλου</a:t>
            </a:r>
          </a:p>
        </p:txBody>
      </p:sp>
      <p:sp>
        <p:nvSpPr>
          <p:cNvPr id="3" name="Θέση περιεχομένου 2"/>
          <p:cNvSpPr>
            <a:spLocks noGrp="1"/>
          </p:cNvSpPr>
          <p:nvPr>
            <p:ph sz="half" idx="1"/>
          </p:nvPr>
        </p:nvSpPr>
        <p:spPr>
          <a:xfrm>
            <a:off x="1524000" y="1825625"/>
            <a:ext cx="4389120" cy="3474720"/>
          </a:xfrm>
        </p:spPr>
        <p:txBody>
          <a:bodyPr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GR" noProof="0" dirty="0"/>
          </a:p>
        </p:txBody>
      </p:sp>
      <p:sp>
        <p:nvSpPr>
          <p:cNvPr id="4" name="Θέση περιεχομένου 3"/>
          <p:cNvSpPr>
            <a:spLocks noGrp="1"/>
          </p:cNvSpPr>
          <p:nvPr>
            <p:ph sz="half" idx="2"/>
          </p:nvPr>
        </p:nvSpPr>
        <p:spPr>
          <a:xfrm>
            <a:off x="6278880" y="1825625"/>
            <a:ext cx="4389120" cy="3474720"/>
          </a:xfrm>
        </p:spPr>
        <p:txBody>
          <a:bodyPr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GR" noProof="0" dirty="0"/>
          </a:p>
        </p:txBody>
      </p:sp>
      <p:sp>
        <p:nvSpPr>
          <p:cNvPr id="6" name="Θέση υποσέλιδου 5"/>
          <p:cNvSpPr>
            <a:spLocks noGrp="1"/>
          </p:cNvSpPr>
          <p:nvPr>
            <p:ph type="ftr" sz="quarter" idx="11"/>
          </p:nvPr>
        </p:nvSpPr>
        <p:spPr/>
        <p:txBody>
          <a:bodyPr rtlCol="0"/>
          <a:lstStyle/>
          <a:p>
            <a:pPr rtl="0"/>
            <a:r>
              <a:rPr lang="el-GR" noProof="0" dirty="0"/>
              <a:t>Προσθήκη υποσέλιδου</a:t>
            </a:r>
          </a:p>
        </p:txBody>
      </p:sp>
      <p:sp>
        <p:nvSpPr>
          <p:cNvPr id="5" name="Θέση ημερομηνίας 4"/>
          <p:cNvSpPr>
            <a:spLocks noGrp="1"/>
          </p:cNvSpPr>
          <p:nvPr>
            <p:ph type="dt" sz="half" idx="10"/>
          </p:nvPr>
        </p:nvSpPr>
        <p:spPr/>
        <p:txBody>
          <a:bodyPr rtlCol="0"/>
          <a:lstStyle/>
          <a:p>
            <a:pPr rtl="0"/>
            <a:fld id="{EACAF202-79AC-4409-AE74-4C6FB160A6A1}" type="datetime1">
              <a:rPr lang="el-GR" noProof="0" smtClean="0"/>
              <a:pPr rtl="0"/>
              <a:t>26/5/2020</a:t>
            </a:fld>
            <a:endParaRPr lang="el-GR" noProof="0" dirty="0"/>
          </a:p>
        </p:txBody>
      </p:sp>
      <p:sp>
        <p:nvSpPr>
          <p:cNvPr id="7" name="Θέση αριθμού διαφάνειας 6"/>
          <p:cNvSpPr>
            <a:spLocks noGrp="1"/>
          </p:cNvSpPr>
          <p:nvPr>
            <p:ph type="sldNum" sz="quarter" idx="12"/>
          </p:nvPr>
        </p:nvSpPr>
        <p:spPr/>
        <p:txBody>
          <a:bodyPr rtlCol="0"/>
          <a:lstStyle/>
          <a:p>
            <a:pPr rtl="0"/>
            <a:fld id="{289D71E3-7D81-4C24-B9D8-6B108755C64C}" type="slidenum">
              <a:rPr lang="el-GR" noProof="0" smtClean="0"/>
              <a:pPr rtl="0"/>
              <a:t>‹#›</a:t>
            </a:fld>
            <a:endParaRPr lang="el-GR" noProof="0" dirty="0"/>
          </a:p>
        </p:txBody>
      </p:sp>
    </p:spTree>
    <p:extLst>
      <p:ext uri="{BB962C8B-B14F-4D97-AF65-F5344CB8AC3E}">
        <p14:creationId xmlns:p14="http://schemas.microsoft.com/office/powerpoint/2010/main" xmlns="" val="162530267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p:txBody>
          <a:bodyPr rtlCol="0"/>
          <a:lstStyle>
            <a:lvl1pPr rtl="0">
              <a:defRPr/>
            </a:lvl1pPr>
          </a:lstStyle>
          <a:p>
            <a:pPr rtl="0"/>
            <a:r>
              <a:rPr lang="el-GR" noProof="0" dirty="0"/>
              <a:t>Κάντε κλικ για να επεξεργαστείτε το Στυλ κύριου τίτλου</a:t>
            </a:r>
          </a:p>
        </p:txBody>
      </p:sp>
      <p:sp>
        <p:nvSpPr>
          <p:cNvPr id="3" name="Θέση κειμένου 2"/>
          <p:cNvSpPr>
            <a:spLocks noGrp="1"/>
          </p:cNvSpPr>
          <p:nvPr>
            <p:ph type="body" idx="1"/>
          </p:nvPr>
        </p:nvSpPr>
        <p:spPr>
          <a:xfrm>
            <a:off x="1524000" y="1828799"/>
            <a:ext cx="4389120" cy="795867"/>
          </a:xfrm>
        </p:spPr>
        <p:txBody>
          <a:bodyPr rtlCol="0" anchor="ctr">
            <a:normAutofit/>
          </a:bodyPr>
          <a:lstStyle>
            <a:lvl1pPr marL="0" indent="0">
              <a:spcBef>
                <a:spcPts val="0"/>
              </a:spcBef>
              <a:buNone/>
              <a:defRPr sz="2400" b="0">
                <a:solidFill>
                  <a:schemeClr val="accent4">
                    <a:lumMod val="7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p:cNvSpPr>
            <a:spLocks noGrp="1"/>
          </p:cNvSpPr>
          <p:nvPr>
            <p:ph sz="half" idx="2"/>
          </p:nvPr>
        </p:nvSpPr>
        <p:spPr>
          <a:xfrm>
            <a:off x="1524000" y="2624666"/>
            <a:ext cx="4389120" cy="2675467"/>
          </a:xfrm>
        </p:spPr>
        <p:txBody>
          <a:bodyPr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GR" noProof="0" dirty="0"/>
          </a:p>
        </p:txBody>
      </p:sp>
      <p:sp>
        <p:nvSpPr>
          <p:cNvPr id="5" name="Θέση κειμένου 4"/>
          <p:cNvSpPr>
            <a:spLocks noGrp="1"/>
          </p:cNvSpPr>
          <p:nvPr>
            <p:ph type="body" sz="quarter" idx="3"/>
          </p:nvPr>
        </p:nvSpPr>
        <p:spPr>
          <a:xfrm>
            <a:off x="6278880" y="1828799"/>
            <a:ext cx="4389120" cy="795867"/>
          </a:xfrm>
        </p:spPr>
        <p:txBody>
          <a:bodyPr rtlCol="0" anchor="ctr">
            <a:normAutofit/>
          </a:bodyPr>
          <a:lstStyle>
            <a:lvl1pPr marL="0" indent="0">
              <a:spcBef>
                <a:spcPts val="0"/>
              </a:spcBef>
              <a:buNone/>
              <a:defRPr sz="2400" b="0">
                <a:solidFill>
                  <a:schemeClr val="accent4">
                    <a:lumMod val="7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p:cNvSpPr>
            <a:spLocks noGrp="1"/>
          </p:cNvSpPr>
          <p:nvPr>
            <p:ph sz="quarter" idx="4"/>
          </p:nvPr>
        </p:nvSpPr>
        <p:spPr>
          <a:xfrm>
            <a:off x="6278880" y="2624666"/>
            <a:ext cx="4389120" cy="2675467"/>
          </a:xfrm>
        </p:spPr>
        <p:txBody>
          <a:bodyPr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GR" noProof="0" dirty="0"/>
          </a:p>
        </p:txBody>
      </p:sp>
      <p:sp>
        <p:nvSpPr>
          <p:cNvPr id="8" name="Θέση υποσέλιδου 7"/>
          <p:cNvSpPr>
            <a:spLocks noGrp="1"/>
          </p:cNvSpPr>
          <p:nvPr>
            <p:ph type="ftr" sz="quarter" idx="11"/>
          </p:nvPr>
        </p:nvSpPr>
        <p:spPr/>
        <p:txBody>
          <a:bodyPr rtlCol="0"/>
          <a:lstStyle/>
          <a:p>
            <a:pPr rtl="0"/>
            <a:r>
              <a:rPr lang="el-GR" noProof="0" dirty="0"/>
              <a:t>Προσθήκη υποσέλιδου</a:t>
            </a:r>
          </a:p>
        </p:txBody>
      </p:sp>
      <p:sp>
        <p:nvSpPr>
          <p:cNvPr id="7" name="Θέση ημερομηνίας 6"/>
          <p:cNvSpPr>
            <a:spLocks noGrp="1"/>
          </p:cNvSpPr>
          <p:nvPr>
            <p:ph type="dt" sz="half" idx="10"/>
          </p:nvPr>
        </p:nvSpPr>
        <p:spPr/>
        <p:txBody>
          <a:bodyPr rtlCol="0"/>
          <a:lstStyle/>
          <a:p>
            <a:pPr rtl="0"/>
            <a:fld id="{94FAF4CD-14FA-4961-9404-DEE5137D2B2D}" type="datetime1">
              <a:rPr lang="el-GR" noProof="0" smtClean="0"/>
              <a:pPr rtl="0"/>
              <a:t>26/5/2020</a:t>
            </a:fld>
            <a:endParaRPr lang="el-GR" noProof="0" dirty="0"/>
          </a:p>
        </p:txBody>
      </p:sp>
      <p:sp>
        <p:nvSpPr>
          <p:cNvPr id="9" name="Θέση αριθμού διαφάνειας 8"/>
          <p:cNvSpPr>
            <a:spLocks noGrp="1"/>
          </p:cNvSpPr>
          <p:nvPr>
            <p:ph type="sldNum" sz="quarter" idx="12"/>
          </p:nvPr>
        </p:nvSpPr>
        <p:spPr/>
        <p:txBody>
          <a:bodyPr rtlCol="0"/>
          <a:lstStyle/>
          <a:p>
            <a:pPr rtl="0"/>
            <a:fld id="{289D71E3-7D81-4C24-B9D8-6B108755C64C}" type="slidenum">
              <a:rPr lang="el-GR" noProof="0" smtClean="0"/>
              <a:pPr rtl="0"/>
              <a:t>‹#›</a:t>
            </a:fld>
            <a:endParaRPr lang="el-GR" noProof="0" dirty="0"/>
          </a:p>
        </p:txBody>
      </p:sp>
    </p:spTree>
    <p:extLst>
      <p:ext uri="{BB962C8B-B14F-4D97-AF65-F5344CB8AC3E}">
        <p14:creationId xmlns:p14="http://schemas.microsoft.com/office/powerpoint/2010/main" xmlns="" val="290008628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p:txBody>
          <a:bodyPr rtlCol="0"/>
          <a:lstStyle>
            <a:lvl1pPr rtl="0">
              <a:defRPr/>
            </a:lvl1pPr>
          </a:lstStyle>
          <a:p>
            <a:pPr rtl="0"/>
            <a:r>
              <a:rPr lang="el-GR" noProof="0" dirty="0"/>
              <a:t>Κάντε κλικ για να επεξεργαστείτε το Στυλ κύριου τίτλου</a:t>
            </a:r>
          </a:p>
        </p:txBody>
      </p:sp>
      <p:sp>
        <p:nvSpPr>
          <p:cNvPr id="4" name="Θέση υποσέλιδου 3"/>
          <p:cNvSpPr>
            <a:spLocks noGrp="1"/>
          </p:cNvSpPr>
          <p:nvPr>
            <p:ph type="ftr" sz="quarter" idx="11"/>
          </p:nvPr>
        </p:nvSpPr>
        <p:spPr/>
        <p:txBody>
          <a:bodyPr rtlCol="0"/>
          <a:lstStyle/>
          <a:p>
            <a:pPr rtl="0"/>
            <a:r>
              <a:rPr lang="el-GR" noProof="0" dirty="0"/>
              <a:t>Προσθήκη υποσέλιδου</a:t>
            </a:r>
          </a:p>
        </p:txBody>
      </p:sp>
      <p:sp>
        <p:nvSpPr>
          <p:cNvPr id="3" name="Θέση ημερομηνίας 2"/>
          <p:cNvSpPr>
            <a:spLocks noGrp="1"/>
          </p:cNvSpPr>
          <p:nvPr>
            <p:ph type="dt" sz="half" idx="10"/>
          </p:nvPr>
        </p:nvSpPr>
        <p:spPr/>
        <p:txBody>
          <a:bodyPr rtlCol="0"/>
          <a:lstStyle/>
          <a:p>
            <a:pPr rtl="0"/>
            <a:fld id="{FE999DCE-D212-45C9-A5C2-D0A14B00BE75}" type="datetime1">
              <a:rPr lang="el-GR" noProof="0" smtClean="0"/>
              <a:pPr rtl="0"/>
              <a:t>26/5/2020</a:t>
            </a:fld>
            <a:endParaRPr lang="el-GR" noProof="0" dirty="0"/>
          </a:p>
        </p:txBody>
      </p:sp>
      <p:sp>
        <p:nvSpPr>
          <p:cNvPr id="5" name="Θέση αριθμού διαφάνειας 4"/>
          <p:cNvSpPr>
            <a:spLocks noGrp="1"/>
          </p:cNvSpPr>
          <p:nvPr>
            <p:ph type="sldNum" sz="quarter" idx="12"/>
          </p:nvPr>
        </p:nvSpPr>
        <p:spPr/>
        <p:txBody>
          <a:bodyPr rtlCol="0"/>
          <a:lstStyle/>
          <a:p>
            <a:pPr rtl="0"/>
            <a:fld id="{289D71E3-7D81-4C24-B9D8-6B108755C64C}" type="slidenum">
              <a:rPr lang="el-GR" noProof="0" smtClean="0"/>
              <a:pPr rtl="0"/>
              <a:t>‹#›</a:t>
            </a:fld>
            <a:endParaRPr lang="el-GR" noProof="0" dirty="0"/>
          </a:p>
        </p:txBody>
      </p:sp>
    </p:spTree>
    <p:extLst>
      <p:ext uri="{BB962C8B-B14F-4D97-AF65-F5344CB8AC3E}">
        <p14:creationId xmlns:p14="http://schemas.microsoft.com/office/powerpoint/2010/main" xmlns="" val="64502556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3" name="Θέση υποσέλιδου 2"/>
          <p:cNvSpPr>
            <a:spLocks noGrp="1"/>
          </p:cNvSpPr>
          <p:nvPr>
            <p:ph type="ftr" sz="quarter" idx="11"/>
          </p:nvPr>
        </p:nvSpPr>
        <p:spPr/>
        <p:txBody>
          <a:bodyPr rtlCol="0"/>
          <a:lstStyle/>
          <a:p>
            <a:pPr rtl="0"/>
            <a:r>
              <a:rPr lang="el-GR" noProof="0" dirty="0"/>
              <a:t>Προσθήκη υποσέλιδου</a:t>
            </a:r>
          </a:p>
        </p:txBody>
      </p:sp>
      <p:sp>
        <p:nvSpPr>
          <p:cNvPr id="2" name="Θέση ημερομηνίας 1"/>
          <p:cNvSpPr>
            <a:spLocks noGrp="1"/>
          </p:cNvSpPr>
          <p:nvPr>
            <p:ph type="dt" sz="half" idx="10"/>
          </p:nvPr>
        </p:nvSpPr>
        <p:spPr/>
        <p:txBody>
          <a:bodyPr rtlCol="0"/>
          <a:lstStyle/>
          <a:p>
            <a:pPr rtl="0"/>
            <a:fld id="{6AF0AD33-166C-47F1-AAF4-8A8A61337BA6}" type="datetime1">
              <a:rPr lang="el-GR" noProof="0" smtClean="0"/>
              <a:pPr rtl="0"/>
              <a:t>26/5/2020</a:t>
            </a:fld>
            <a:endParaRPr lang="el-GR" noProof="0" dirty="0"/>
          </a:p>
        </p:txBody>
      </p:sp>
      <p:sp>
        <p:nvSpPr>
          <p:cNvPr id="4" name="Θέση αριθμού διαφάνειας 3"/>
          <p:cNvSpPr>
            <a:spLocks noGrp="1"/>
          </p:cNvSpPr>
          <p:nvPr>
            <p:ph type="sldNum" sz="quarter" idx="12"/>
          </p:nvPr>
        </p:nvSpPr>
        <p:spPr/>
        <p:txBody>
          <a:bodyPr rtlCol="0"/>
          <a:lstStyle/>
          <a:p>
            <a:pPr rtl="0"/>
            <a:fld id="{289D71E3-7D81-4C24-B9D8-6B108755C64C}" type="slidenum">
              <a:rPr lang="el-GR" noProof="0" smtClean="0"/>
              <a:pPr rtl="0"/>
              <a:t>‹#›</a:t>
            </a:fld>
            <a:endParaRPr lang="el-GR" noProof="0" dirty="0"/>
          </a:p>
        </p:txBody>
      </p:sp>
    </p:spTree>
    <p:extLst>
      <p:ext uri="{BB962C8B-B14F-4D97-AF65-F5344CB8AC3E}">
        <p14:creationId xmlns:p14="http://schemas.microsoft.com/office/powerpoint/2010/main" xmlns="" val="358007135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p:txBody>
          <a:bodyPr rtlCol="0" anchor="b"/>
          <a:lstStyle>
            <a:lvl1pPr rtl="0">
              <a:defRPr sz="3200"/>
            </a:lvl1pPr>
          </a:lstStyle>
          <a:p>
            <a:pPr rtl="0"/>
            <a:r>
              <a:rPr lang="el-GR" noProof="0" dirty="0"/>
              <a:t>Κάντε κλικ για να επεξεργαστείτε το Στυλ κύριου τίτλου</a:t>
            </a:r>
          </a:p>
        </p:txBody>
      </p:sp>
      <p:sp>
        <p:nvSpPr>
          <p:cNvPr id="3" name="Θέση περιεχομένου 2"/>
          <p:cNvSpPr>
            <a:spLocks noGrp="1"/>
          </p:cNvSpPr>
          <p:nvPr>
            <p:ph idx="1"/>
          </p:nvPr>
        </p:nvSpPr>
        <p:spPr>
          <a:xfrm>
            <a:off x="4724400" y="1828800"/>
            <a:ext cx="5943600" cy="3476625"/>
          </a:xfrm>
        </p:spPr>
        <p:txBody>
          <a:bodyPr rtlCol="0">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GR" noProof="0" dirty="0"/>
          </a:p>
        </p:txBody>
      </p:sp>
      <p:sp>
        <p:nvSpPr>
          <p:cNvPr id="4" name="Θέση κειμένου 3"/>
          <p:cNvSpPr>
            <a:spLocks noGrp="1"/>
          </p:cNvSpPr>
          <p:nvPr>
            <p:ph type="body" sz="half" idx="2"/>
          </p:nvPr>
        </p:nvSpPr>
        <p:spPr>
          <a:xfrm>
            <a:off x="1523999" y="1828800"/>
            <a:ext cx="2926080" cy="3476625"/>
          </a:xfrm>
        </p:spPr>
        <p:txBody>
          <a:bodyPr rtlCol="0">
            <a:normAutofit/>
          </a:bodyPr>
          <a:lstStyle>
            <a:lvl1pPr marL="0" indent="0" rtl="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6" name="Θέση υποσέλιδου 5"/>
          <p:cNvSpPr>
            <a:spLocks noGrp="1"/>
          </p:cNvSpPr>
          <p:nvPr>
            <p:ph type="ftr" sz="quarter" idx="11"/>
          </p:nvPr>
        </p:nvSpPr>
        <p:spPr/>
        <p:txBody>
          <a:bodyPr rtlCol="0"/>
          <a:lstStyle/>
          <a:p>
            <a:pPr rtl="0"/>
            <a:r>
              <a:rPr lang="el-GR" noProof="0" dirty="0"/>
              <a:t>Προσθήκη υποσέλιδου</a:t>
            </a:r>
          </a:p>
        </p:txBody>
      </p:sp>
      <p:sp>
        <p:nvSpPr>
          <p:cNvPr id="5" name="Θέση ημερομηνίας 4"/>
          <p:cNvSpPr>
            <a:spLocks noGrp="1"/>
          </p:cNvSpPr>
          <p:nvPr>
            <p:ph type="dt" sz="half" idx="10"/>
          </p:nvPr>
        </p:nvSpPr>
        <p:spPr/>
        <p:txBody>
          <a:bodyPr rtlCol="0"/>
          <a:lstStyle/>
          <a:p>
            <a:pPr rtl="0"/>
            <a:fld id="{7105FD63-2816-4352-8B28-E477574797EA}" type="datetime1">
              <a:rPr lang="el-GR" noProof="0" smtClean="0"/>
              <a:pPr rtl="0"/>
              <a:t>26/5/2020</a:t>
            </a:fld>
            <a:endParaRPr lang="el-GR" noProof="0" dirty="0"/>
          </a:p>
        </p:txBody>
      </p:sp>
      <p:sp>
        <p:nvSpPr>
          <p:cNvPr id="7" name="Θέση αριθμού διαφάνειας 6"/>
          <p:cNvSpPr>
            <a:spLocks noGrp="1"/>
          </p:cNvSpPr>
          <p:nvPr>
            <p:ph type="sldNum" sz="quarter" idx="12"/>
          </p:nvPr>
        </p:nvSpPr>
        <p:spPr/>
        <p:txBody>
          <a:bodyPr rtlCol="0"/>
          <a:lstStyle/>
          <a:p>
            <a:pPr rtl="0"/>
            <a:fld id="{289D71E3-7D81-4C24-B9D8-6B108755C64C}" type="slidenum">
              <a:rPr lang="el-GR" noProof="0" smtClean="0"/>
              <a:pPr rtl="0"/>
              <a:t>‹#›</a:t>
            </a:fld>
            <a:endParaRPr lang="el-GR" noProof="0" dirty="0"/>
          </a:p>
        </p:txBody>
      </p:sp>
    </p:spTree>
    <p:extLst>
      <p:ext uri="{BB962C8B-B14F-4D97-AF65-F5344CB8AC3E}">
        <p14:creationId xmlns:p14="http://schemas.microsoft.com/office/powerpoint/2010/main" xmlns="" val="80735427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Εικόνα με λεζάντα">
    <p:spTree>
      <p:nvGrpSpPr>
        <p:cNvPr id="1" name=""/>
        <p:cNvGrpSpPr/>
        <p:nvPr/>
      </p:nvGrpSpPr>
      <p:grpSpPr>
        <a:xfrm>
          <a:off x="0" y="0"/>
          <a:ext cx="0" cy="0"/>
          <a:chOff x="0" y="0"/>
          <a:chExt cx="0" cy="0"/>
        </a:xfrm>
      </p:grpSpPr>
      <p:sp>
        <p:nvSpPr>
          <p:cNvPr id="8" name="Ελεύθερη σχεδίαση 5"/>
          <p:cNvSpPr>
            <a:spLocks/>
          </p:cNvSpPr>
          <p:nvPr/>
        </p:nvSpPr>
        <p:spPr bwMode="gray">
          <a:xfrm>
            <a:off x="804333" y="1695450"/>
            <a:ext cx="5596467" cy="3295650"/>
          </a:xfrm>
          <a:custGeom>
            <a:avLst/>
            <a:gdLst>
              <a:gd name="T0" fmla="*/ 1279 w 1347"/>
              <a:gd name="T1" fmla="*/ 919 h 986"/>
              <a:gd name="T2" fmla="*/ 65 w 1347"/>
              <a:gd name="T3" fmla="*/ 919 h 986"/>
              <a:gd name="T4" fmla="*/ 65 w 1347"/>
              <a:gd name="T5" fmla="*/ 64 h 986"/>
              <a:gd name="T6" fmla="*/ 1279 w 1347"/>
              <a:gd name="T7" fmla="*/ 64 h 986"/>
              <a:gd name="T8" fmla="*/ 1279 w 1347"/>
              <a:gd name="T9" fmla="*/ 919 h 986"/>
            </a:gdLst>
            <a:ahLst/>
            <a:cxnLst>
              <a:cxn ang="0">
                <a:pos x="T0" y="T1"/>
              </a:cxn>
              <a:cxn ang="0">
                <a:pos x="T2" y="T3"/>
              </a:cxn>
              <a:cxn ang="0">
                <a:pos x="T4" y="T5"/>
              </a:cxn>
              <a:cxn ang="0">
                <a:pos x="T6" y="T7"/>
              </a:cxn>
              <a:cxn ang="0">
                <a:pos x="T8" y="T9"/>
              </a:cxn>
            </a:cxnLst>
            <a:rect l="0" t="0" r="r" b="b"/>
            <a:pathLst>
              <a:path w="1347" h="986">
                <a:moveTo>
                  <a:pt x="1279" y="919"/>
                </a:moveTo>
                <a:cubicBezTo>
                  <a:pt x="1211" y="986"/>
                  <a:pt x="121" y="974"/>
                  <a:pt x="65" y="919"/>
                </a:cubicBezTo>
                <a:cubicBezTo>
                  <a:pt x="9" y="863"/>
                  <a:pt x="0" y="128"/>
                  <a:pt x="65" y="64"/>
                </a:cubicBezTo>
                <a:cubicBezTo>
                  <a:pt x="130" y="0"/>
                  <a:pt x="1217" y="3"/>
                  <a:pt x="1279" y="64"/>
                </a:cubicBezTo>
                <a:cubicBezTo>
                  <a:pt x="1341" y="125"/>
                  <a:pt x="1347" y="852"/>
                  <a:pt x="1279" y="919"/>
                </a:cubicBezTo>
                <a:close/>
              </a:path>
            </a:pathLst>
          </a:custGeom>
          <a:solidFill>
            <a:srgbClr val="FFFFFF"/>
          </a:solidFill>
          <a:ln>
            <a:noFill/>
          </a:ln>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el-GR" noProof="0" dirty="0"/>
          </a:p>
        </p:txBody>
      </p:sp>
      <p:sp>
        <p:nvSpPr>
          <p:cNvPr id="2" name="Τίτλος 1"/>
          <p:cNvSpPr>
            <a:spLocks noGrp="1"/>
          </p:cNvSpPr>
          <p:nvPr>
            <p:ph type="title" hasCustomPrompt="1"/>
          </p:nvPr>
        </p:nvSpPr>
        <p:spPr/>
        <p:txBody>
          <a:bodyPr rtlCol="0" anchor="b"/>
          <a:lstStyle>
            <a:lvl1pPr rtl="0">
              <a:defRPr sz="3200"/>
            </a:lvl1pPr>
          </a:lstStyle>
          <a:p>
            <a:pPr rtl="0"/>
            <a:r>
              <a:rPr lang="el-GR" noProof="0" dirty="0"/>
              <a:t>Κάντε κλικ για να επεξεργαστείτε το Στυλ κύριου τίτλου</a:t>
            </a:r>
          </a:p>
        </p:txBody>
      </p:sp>
      <p:sp>
        <p:nvSpPr>
          <p:cNvPr id="12" name="Θέση εικόνας 11" descr="Κενό πλαίσιο κράτησης θέσης για να προσθέσετε μια εικόνα. Κάντε κλικ στο πλαίσιο κράτησης θέσης και επιλέξτε την εικόνα που θέλετε να προσθέσετε"/>
          <p:cNvSpPr>
            <a:spLocks noGrp="1"/>
          </p:cNvSpPr>
          <p:nvPr>
            <p:ph type="pic" idx="1"/>
          </p:nvPr>
        </p:nvSpPr>
        <p:spPr>
          <a:xfrm>
            <a:off x="1006022" y="1874520"/>
            <a:ext cx="5193089" cy="2937510"/>
          </a:xfrm>
          <a:custGeom>
            <a:avLst/>
            <a:gdLst>
              <a:gd name="connsiteX0" fmla="*/ 2531359 w 5066932"/>
              <a:gd name="connsiteY0" fmla="*/ 21 h 2945784"/>
              <a:gd name="connsiteX1" fmla="*/ 4878015 w 5066932"/>
              <a:gd name="connsiteY1" fmla="*/ 145719 h 2945784"/>
              <a:gd name="connsiteX2" fmla="*/ 4878015 w 5066932"/>
              <a:gd name="connsiteY2" fmla="*/ 2803241 h 2945784"/>
              <a:gd name="connsiteX3" fmla="*/ 175988 w 5066932"/>
              <a:gd name="connsiteY3" fmla="*/ 2803241 h 2945784"/>
              <a:gd name="connsiteX4" fmla="*/ 175988 w 5066932"/>
              <a:gd name="connsiteY4" fmla="*/ 145719 h 2945784"/>
              <a:gd name="connsiteX5" fmla="*/ 2531359 w 5066932"/>
              <a:gd name="connsiteY5" fmla="*/ 21 h 2945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66932" h="2945784">
                <a:moveTo>
                  <a:pt x="2531359" y="21"/>
                </a:moveTo>
                <a:cubicBezTo>
                  <a:pt x="3645379" y="1187"/>
                  <a:pt x="4757946" y="50918"/>
                  <a:pt x="4878015" y="145719"/>
                </a:cubicBezTo>
                <a:cubicBezTo>
                  <a:pt x="5118151" y="335320"/>
                  <a:pt x="5141390" y="2594991"/>
                  <a:pt x="4878015" y="2803241"/>
                </a:cubicBezTo>
                <a:cubicBezTo>
                  <a:pt x="4614639" y="3011491"/>
                  <a:pt x="392886" y="2974193"/>
                  <a:pt x="175988" y="2803241"/>
                </a:cubicBezTo>
                <a:cubicBezTo>
                  <a:pt x="-40909" y="2629181"/>
                  <a:pt x="-75768" y="344644"/>
                  <a:pt x="175988" y="145719"/>
                </a:cubicBezTo>
                <a:cubicBezTo>
                  <a:pt x="301866" y="46256"/>
                  <a:pt x="1417339" y="-1144"/>
                  <a:pt x="2531359" y="21"/>
                </a:cubicBezTo>
                <a:close/>
              </a:path>
            </a:pathLst>
          </a:custGeom>
          <a:solidFill>
            <a:schemeClr val="accent2">
              <a:lumMod val="20000"/>
              <a:lumOff val="80000"/>
            </a:schemeClr>
          </a:solidFill>
        </p:spPr>
        <p:txBody>
          <a:bodyPr wrap="square" tIns="365760" rtlCol="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l-GR" noProof="0"/>
              <a:t>Κάντε κλικ στο εικονίδιο για να προσθέσετε εικόνα</a:t>
            </a:r>
            <a:endParaRPr lang="el-GR" noProof="0" dirty="0"/>
          </a:p>
        </p:txBody>
      </p:sp>
      <p:sp>
        <p:nvSpPr>
          <p:cNvPr id="4" name="Θέση κειμένου 3"/>
          <p:cNvSpPr>
            <a:spLocks noGrp="1"/>
          </p:cNvSpPr>
          <p:nvPr>
            <p:ph type="body" sz="half" idx="2"/>
          </p:nvPr>
        </p:nvSpPr>
        <p:spPr>
          <a:xfrm>
            <a:off x="7010400" y="2245995"/>
            <a:ext cx="3657600" cy="2194560"/>
          </a:xfrm>
        </p:spPr>
        <p:txBody>
          <a:bodyPr rtlCol="0">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6" name="Θέση υποσέλιδου 5"/>
          <p:cNvSpPr>
            <a:spLocks noGrp="1"/>
          </p:cNvSpPr>
          <p:nvPr>
            <p:ph type="ftr" sz="quarter" idx="11"/>
          </p:nvPr>
        </p:nvSpPr>
        <p:spPr/>
        <p:txBody>
          <a:bodyPr rtlCol="0"/>
          <a:lstStyle/>
          <a:p>
            <a:pPr rtl="0"/>
            <a:r>
              <a:rPr lang="el-GR" noProof="0" dirty="0"/>
              <a:t>Προσθήκη υποσέλιδου</a:t>
            </a:r>
          </a:p>
        </p:txBody>
      </p:sp>
      <p:sp>
        <p:nvSpPr>
          <p:cNvPr id="5" name="Θέση ημερομηνίας 4"/>
          <p:cNvSpPr>
            <a:spLocks noGrp="1"/>
          </p:cNvSpPr>
          <p:nvPr>
            <p:ph type="dt" sz="half" idx="10"/>
          </p:nvPr>
        </p:nvSpPr>
        <p:spPr/>
        <p:txBody>
          <a:bodyPr rtlCol="0"/>
          <a:lstStyle/>
          <a:p>
            <a:pPr rtl="0"/>
            <a:fld id="{1B856EB7-E197-4E8A-A5D9-A47E400532AA}" type="datetime1">
              <a:rPr lang="el-GR" noProof="0" smtClean="0"/>
              <a:pPr rtl="0"/>
              <a:t>26/5/2020</a:t>
            </a:fld>
            <a:endParaRPr lang="el-GR" noProof="0" dirty="0"/>
          </a:p>
        </p:txBody>
      </p:sp>
      <p:sp>
        <p:nvSpPr>
          <p:cNvPr id="7" name="Θέση αριθμού διαφάνειας 6"/>
          <p:cNvSpPr>
            <a:spLocks noGrp="1"/>
          </p:cNvSpPr>
          <p:nvPr>
            <p:ph type="sldNum" sz="quarter" idx="12"/>
          </p:nvPr>
        </p:nvSpPr>
        <p:spPr/>
        <p:txBody>
          <a:bodyPr rtlCol="0"/>
          <a:lstStyle/>
          <a:p>
            <a:pPr rtl="0"/>
            <a:fld id="{289D71E3-7D81-4C24-B9D8-6B108755C64C}" type="slidenum">
              <a:rPr lang="el-GR" noProof="0" smtClean="0"/>
              <a:pPr rtl="0"/>
              <a:t>‹#›</a:t>
            </a:fld>
            <a:endParaRPr lang="el-GR" noProof="0" dirty="0"/>
          </a:p>
        </p:txBody>
      </p:sp>
    </p:spTree>
    <p:extLst>
      <p:ext uri="{BB962C8B-B14F-4D97-AF65-F5344CB8AC3E}">
        <p14:creationId xmlns:p14="http://schemas.microsoft.com/office/powerpoint/2010/main" xmlns="" val="65131886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Εικόνα 6"/>
          <p:cNvPicPr>
            <a:picLocks noChangeAspect="1"/>
          </p:cNvPicPr>
          <p:nvPr userDrawn="1"/>
        </p:nvPicPr>
        <p:blipFill rotWithShape="1">
          <a:blip r:embed="rId16" cstate="print">
            <a:extLst>
              <a:ext uri="{28A0092B-C50C-407E-A947-70E740481C1C}">
                <a14:useLocalDpi xmlns:a14="http://schemas.microsoft.com/office/drawing/2010/main" xmlns="" val="0"/>
              </a:ext>
            </a:extLst>
          </a:blip>
          <a:srcRect l="525" t="511" r="525" b="2999"/>
          <a:stretch/>
        </p:blipFill>
        <p:spPr>
          <a:xfrm>
            <a:off x="0" y="0"/>
            <a:ext cx="12188826" cy="6858000"/>
          </a:xfrm>
          <a:prstGeom prst="rect">
            <a:avLst/>
          </a:prstGeom>
        </p:spPr>
      </p:pic>
      <p:sp>
        <p:nvSpPr>
          <p:cNvPr id="2" name="Θέση τίτλου 1"/>
          <p:cNvSpPr>
            <a:spLocks noGrp="1"/>
          </p:cNvSpPr>
          <p:nvPr>
            <p:ph type="title"/>
          </p:nvPr>
        </p:nvSpPr>
        <p:spPr>
          <a:xfrm>
            <a:off x="838200" y="365126"/>
            <a:ext cx="9829800" cy="1082674"/>
          </a:xfrm>
          <a:prstGeom prst="rect">
            <a:avLst/>
          </a:prstGeom>
        </p:spPr>
        <p:txBody>
          <a:bodyPr vert="horz" lIns="91440" tIns="45720" rIns="91440" bIns="45720" rtlCol="0" anchor="b">
            <a:normAutofit/>
          </a:bodyPr>
          <a:lstStyle/>
          <a:p>
            <a:pPr rtl="0"/>
            <a:r>
              <a:rPr lang="el-GR" noProof="0" dirty="0"/>
              <a:t>Κάντε κλικ για να επεξεργαστείτε το Στυλ κύριου τίτλου</a:t>
            </a:r>
          </a:p>
        </p:txBody>
      </p:sp>
      <p:sp>
        <p:nvSpPr>
          <p:cNvPr id="3" name="Θέση κειμένου 2"/>
          <p:cNvSpPr>
            <a:spLocks noGrp="1"/>
          </p:cNvSpPr>
          <p:nvPr>
            <p:ph type="body" idx="1"/>
          </p:nvPr>
        </p:nvSpPr>
        <p:spPr>
          <a:xfrm>
            <a:off x="1524000" y="1828800"/>
            <a:ext cx="9144000" cy="3474720"/>
          </a:xfrm>
          <a:prstGeom prst="rect">
            <a:avLst/>
          </a:prstGeom>
        </p:spPr>
        <p:txBody>
          <a:bodyPr vert="horz" lIns="91440" tIns="45720" rIns="91440" bIns="45720" rtlCol="0">
            <a:normAutofit/>
          </a:bodyPr>
          <a:lstStyle/>
          <a:p>
            <a:pPr lvl="0"/>
            <a:r>
              <a:rPr lang="el-GR" dirty="0"/>
              <a:t>Επεξεργασία στυλ υποδείγματος κειμένου</a:t>
            </a:r>
          </a:p>
          <a:p>
            <a:pPr lvl="1" rtl="0"/>
            <a:r>
              <a:rPr lang="el-GR" noProof="0" dirty="0"/>
              <a:t>Δεύτερου επιπέδου</a:t>
            </a:r>
          </a:p>
          <a:p>
            <a:pPr lvl="2" rtl="0"/>
            <a:r>
              <a:rPr lang="el-GR" noProof="0" dirty="0"/>
              <a:t>Τρίτου επιπέδου</a:t>
            </a:r>
          </a:p>
          <a:p>
            <a:pPr lvl="3" rtl="0"/>
            <a:r>
              <a:rPr lang="el-GR" noProof="0" dirty="0"/>
              <a:t>Τέταρτου επιπέδου</a:t>
            </a:r>
          </a:p>
          <a:p>
            <a:pPr lvl="4" rtl="0"/>
            <a:r>
              <a:rPr lang="el-GR" noProof="0" dirty="0"/>
              <a:t>Πέμπτου επιπέδου</a:t>
            </a:r>
          </a:p>
        </p:txBody>
      </p:sp>
      <p:sp>
        <p:nvSpPr>
          <p:cNvPr id="5" name="Θέση υποσέλιδου 4"/>
          <p:cNvSpPr>
            <a:spLocks noGrp="1"/>
          </p:cNvSpPr>
          <p:nvPr>
            <p:ph type="ftr" sz="quarter" idx="3"/>
          </p:nvPr>
        </p:nvSpPr>
        <p:spPr>
          <a:xfrm>
            <a:off x="2209800" y="6416675"/>
            <a:ext cx="4572000" cy="365125"/>
          </a:xfrm>
          <a:prstGeom prst="rect">
            <a:avLst/>
          </a:prstGeom>
        </p:spPr>
        <p:txBody>
          <a:bodyPr vert="horz" lIns="91440" tIns="45720" rIns="91440" bIns="45720" rtlCol="0" anchor="ctr"/>
          <a:lstStyle>
            <a:lvl1pPr algn="l">
              <a:defRPr sz="1100">
                <a:solidFill>
                  <a:schemeClr val="tx1"/>
                </a:solidFill>
              </a:defRPr>
            </a:lvl1pPr>
          </a:lstStyle>
          <a:p>
            <a:pPr rtl="0"/>
            <a:r>
              <a:rPr lang="el-GR" noProof="0" dirty="0"/>
              <a:t>Προσθήκη υποσέλιδου</a:t>
            </a:r>
          </a:p>
        </p:txBody>
      </p:sp>
      <p:sp>
        <p:nvSpPr>
          <p:cNvPr id="4" name="Θέση ημερομηνίας 3"/>
          <p:cNvSpPr>
            <a:spLocks noGrp="1"/>
          </p:cNvSpPr>
          <p:nvPr>
            <p:ph type="dt" sz="half" idx="2"/>
          </p:nvPr>
        </p:nvSpPr>
        <p:spPr>
          <a:xfrm>
            <a:off x="7010400" y="6416675"/>
            <a:ext cx="1371600" cy="365125"/>
          </a:xfrm>
          <a:prstGeom prst="rect">
            <a:avLst/>
          </a:prstGeom>
        </p:spPr>
        <p:txBody>
          <a:bodyPr vert="horz" lIns="91440" tIns="45720" rIns="91440" bIns="45720" rtlCol="0" anchor="ctr"/>
          <a:lstStyle>
            <a:lvl1pPr algn="r">
              <a:defRPr sz="1100">
                <a:solidFill>
                  <a:schemeClr val="tx1"/>
                </a:solidFill>
              </a:defRPr>
            </a:lvl1pPr>
          </a:lstStyle>
          <a:p>
            <a:pPr rtl="0"/>
            <a:fld id="{D0C062C6-5D47-4B3D-9F43-AEF45327A298}" type="datetime1">
              <a:rPr lang="el-GR" noProof="0" smtClean="0"/>
              <a:pPr rtl="0"/>
              <a:t>26/5/2020</a:t>
            </a:fld>
            <a:endParaRPr lang="el-GR" noProof="0" dirty="0"/>
          </a:p>
        </p:txBody>
      </p:sp>
      <p:sp>
        <p:nvSpPr>
          <p:cNvPr id="6" name="Θέση αριθμού διαφάνειας 5"/>
          <p:cNvSpPr>
            <a:spLocks noGrp="1"/>
          </p:cNvSpPr>
          <p:nvPr>
            <p:ph type="sldNum" sz="quarter" idx="4"/>
          </p:nvPr>
        </p:nvSpPr>
        <p:spPr>
          <a:xfrm>
            <a:off x="8610600" y="6416675"/>
            <a:ext cx="838200" cy="365125"/>
          </a:xfrm>
          <a:prstGeom prst="rect">
            <a:avLst/>
          </a:prstGeom>
        </p:spPr>
        <p:txBody>
          <a:bodyPr vert="horz" lIns="91440" tIns="45720" rIns="91440" bIns="45720" rtlCol="0" anchor="ctr"/>
          <a:lstStyle>
            <a:lvl1pPr algn="r">
              <a:defRPr sz="1100">
                <a:solidFill>
                  <a:schemeClr val="tx1"/>
                </a:solidFill>
              </a:defRPr>
            </a:lvl1pPr>
          </a:lstStyle>
          <a:p>
            <a:pPr rtl="0"/>
            <a:fld id="{289D71E3-7D81-4C24-B9D8-6B108755C64C}" type="slidenum">
              <a:rPr lang="el-GR" noProof="0" smtClean="0"/>
              <a:pPr rtl="0"/>
              <a:t>‹#›</a:t>
            </a:fld>
            <a:endParaRPr lang="el-GR" noProof="0" dirty="0"/>
          </a:p>
        </p:txBody>
      </p:sp>
    </p:spTree>
    <p:extLst>
      <p:ext uri="{BB962C8B-B14F-4D97-AF65-F5344CB8AC3E}">
        <p14:creationId xmlns:p14="http://schemas.microsoft.com/office/powerpoint/2010/main" xmlns="" val="3616545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2" r:id="rId11"/>
    <p:sldLayoutId id="2147483661" r:id="rId12"/>
    <p:sldLayoutId id="2147483658" r:id="rId13"/>
    <p:sldLayoutId id="2147483659" r:id="rId14"/>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hf sldNum="0" hdr="0" ftr="0" dt="0"/>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Arial" panose="020B0604020202020204" pitchFamily="34" charset="0"/>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1200"/>
        </a:spcBef>
        <a:buFont typeface="Arial" panose="020B0604020202020204" pitchFamily="34" charset="0"/>
        <a:buChar char="•"/>
        <a:defRPr sz="1800" kern="1200">
          <a:solidFill>
            <a:schemeClr val="tx1"/>
          </a:solidFill>
          <a:latin typeface="+mn-lt"/>
          <a:ea typeface="+mn-ea"/>
          <a:cs typeface="+mn-cs"/>
        </a:defRPr>
      </a:lvl2pPr>
      <a:lvl3pPr marL="685800" indent="-18288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3pPr>
      <a:lvl4pPr marL="9144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4pPr>
      <a:lvl5pPr marL="11430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6pPr>
      <a:lvl7pPr marL="16002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8pPr>
      <a:lvl9pPr marL="20574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3.xml"/><Relationship Id="rId1" Type="http://schemas.openxmlformats.org/officeDocument/2006/relationships/audio" Target="../media/audio1.wav"/></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audio" Target="../media/audio2.wav"/><Relationship Id="rId5" Type="http://schemas.openxmlformats.org/officeDocument/2006/relationships/image" Target="../media/image6.pn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audio4.wav"/><Relationship Id="rId1" Type="http://schemas.openxmlformats.org/officeDocument/2006/relationships/audio" Target="../media/audio3.wav"/><Relationship Id="rId6" Type="http://schemas.openxmlformats.org/officeDocument/2006/relationships/image" Target="../media/image6.png"/><Relationship Id="rId5" Type="http://schemas.openxmlformats.org/officeDocument/2006/relationships/image" Target="../media/image9.pn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6.xml"/><Relationship Id="rId1" Type="http://schemas.openxmlformats.org/officeDocument/2006/relationships/audio" Target="../media/audio5.wav"/><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9.png"/><Relationship Id="rId2" Type="http://schemas.openxmlformats.org/officeDocument/2006/relationships/audio" Target="../media/audio3.wav"/><Relationship Id="rId1" Type="http://schemas.openxmlformats.org/officeDocument/2006/relationships/audio" Target="../media/audio6.wav"/><Relationship Id="rId6" Type="http://schemas.openxmlformats.org/officeDocument/2006/relationships/image" Target="../media/image6.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audio" Target="../media/audio7.wav"/><Relationship Id="rId5" Type="http://schemas.openxmlformats.org/officeDocument/2006/relationships/image" Target="../media/image6.pn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audio" Target="../media/audio8.wav"/><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DC2D97EA-94E6-4D7C-A181-9A08D7DCBA79}"/>
              </a:ext>
            </a:extLst>
          </p:cNvPr>
          <p:cNvSpPr>
            <a:spLocks noGrp="1"/>
          </p:cNvSpPr>
          <p:nvPr>
            <p:ph type="title"/>
          </p:nvPr>
        </p:nvSpPr>
        <p: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rmAutofit/>
          </a:bodyPr>
          <a:lstStyle/>
          <a:p>
            <a:r>
              <a:rPr lang="el-GR" sz="5400" i="1" dirty="0"/>
              <a:t>Γεια σας, παιδιά!!!</a:t>
            </a:r>
          </a:p>
        </p:txBody>
      </p:sp>
      <p:sp>
        <p:nvSpPr>
          <p:cNvPr id="3" name="Θέση κειμένου 2">
            <a:extLst>
              <a:ext uri="{FF2B5EF4-FFF2-40B4-BE49-F238E27FC236}">
                <a16:creationId xmlns="" xmlns:a16="http://schemas.microsoft.com/office/drawing/2014/main" id="{965776D2-FD05-4EA6-9AC5-B6FE235DFEC3}"/>
              </a:ext>
            </a:extLst>
          </p:cNvPr>
          <p:cNvSpPr>
            <a:spLocks noGrp="1"/>
          </p:cNvSpPr>
          <p:nvPr>
            <p:ph type="body" idx="1"/>
          </p:nvPr>
        </p:nvSpPr>
        <p:spPr>
          <a:xfrm>
            <a:off x="3352800" y="2438400"/>
            <a:ext cx="5486400" cy="2214736"/>
          </a:xfr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rmAutofit/>
          </a:bodyPr>
          <a:lstStyle/>
          <a:p>
            <a:r>
              <a:rPr lang="el-GR" b="1" i="1" dirty="0"/>
              <a:t>Τάξη: </a:t>
            </a:r>
            <a:r>
              <a:rPr lang="en-US" b="1" i="1" dirty="0" smtClean="0"/>
              <a:t>A</a:t>
            </a:r>
            <a:r>
              <a:rPr lang="el-GR" b="1" i="1" dirty="0" smtClean="0"/>
              <a:t>΄</a:t>
            </a:r>
            <a:endParaRPr lang="el-GR" b="1" i="1" dirty="0"/>
          </a:p>
          <a:p>
            <a:r>
              <a:rPr lang="el-GR" b="1" i="1" dirty="0"/>
              <a:t>Ηλικιακή ομάδα: </a:t>
            </a:r>
            <a:r>
              <a:rPr lang="en-US" b="1" i="1" dirty="0"/>
              <a:t>6</a:t>
            </a:r>
            <a:r>
              <a:rPr lang="el-GR" b="1" i="1" dirty="0" smtClean="0"/>
              <a:t> </a:t>
            </a:r>
            <a:r>
              <a:rPr lang="el-GR" b="1" i="1" dirty="0"/>
              <a:t>- </a:t>
            </a:r>
            <a:r>
              <a:rPr lang="en-US" b="1" i="1" dirty="0"/>
              <a:t>8</a:t>
            </a:r>
            <a:endParaRPr lang="el-GR" b="1" i="1" dirty="0"/>
          </a:p>
          <a:p>
            <a:r>
              <a:rPr lang="el-GR" b="1" i="1" dirty="0"/>
              <a:t>Ημερομηνία: 15 - 5 - 20</a:t>
            </a:r>
          </a:p>
        </p:txBody>
      </p:sp>
      <p:pic>
        <p:nvPicPr>
          <p:cNvPr id="4" name="Εγγεγραμμένος ήχος">
            <a:hlinkClick r:id="" action="ppaction://media"/>
          </p:cNvPr>
          <p:cNvPicPr>
            <a:picLocks noRot="1" noChangeAspect="1"/>
          </p:cNvPicPr>
          <p:nvPr>
            <a:wavAudioFile r:embed="rId1" name="Εγγεγραμμένος ήχος"/>
          </p:nvPr>
        </p:nvPicPr>
        <p:blipFill>
          <a:blip r:embed="rId3"/>
          <a:stretch>
            <a:fillRect/>
          </a:stretch>
        </p:blipFill>
        <p:spPr>
          <a:xfrm>
            <a:off x="2855640" y="1700808"/>
            <a:ext cx="304800" cy="304800"/>
          </a:xfrm>
          <a:prstGeom prst="rect">
            <a:avLst/>
          </a:prstGeom>
        </p:spPr>
      </p:pic>
    </p:spTree>
    <p:extLst>
      <p:ext uri="{BB962C8B-B14F-4D97-AF65-F5344CB8AC3E}">
        <p14:creationId xmlns:p14="http://schemas.microsoft.com/office/powerpoint/2010/main" xmlns="" val="7784813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4"/>
                    </p:tgtEl>
                  </p:cond>
                </p:stCondLst>
                <p:endSync evt="end" delay="0">
                  <p:rtn val="all"/>
                </p:endSync>
                <p:childTnLst>
                  <p:par>
                    <p:cTn id="10" fill="hold">
                      <p:stCondLst>
                        <p:cond delay="0"/>
                      </p:stCondLst>
                      <p:childTnLst>
                        <p:par>
                          <p:cTn id="11" fill="hold">
                            <p:stCondLst>
                              <p:cond delay="0"/>
                            </p:stCondLst>
                            <p:childTnLst>
                              <p:par>
                                <p:cTn id="12" presetID="1" presetClass="mediacall" presetSubtype="0" fill="hold" nodeType="clickEffect">
                                  <p:stCondLst>
                                    <p:cond delay="0"/>
                                  </p:stCondLst>
                                  <p:childTnLst>
                                    <p:cmd type="call" cmd="playFrom(0.0)">
                                      <p:cBhvr>
                                        <p:cTn id="13" dur="4498" fill="hold"/>
                                        <p:tgtEl>
                                          <p:spTgt spid="4"/>
                                        </p:tgtEl>
                                      </p:cBhvr>
                                    </p:cmd>
                                  </p:childTnLst>
                                </p:cTn>
                              </p:par>
                            </p:childTnLst>
                          </p:cTn>
                        </p:par>
                      </p:childTnLst>
                    </p:cTn>
                  </p:par>
                </p:childTnLst>
              </p:cTn>
              <p:nextCondLst>
                <p:cond evt="onClick" delay="0">
                  <p:tgtEl>
                    <p:spTgt spid="4"/>
                  </p:tgtEl>
                </p:cond>
              </p:nextCondLst>
            </p:seq>
            <p:audio>
              <p:cMediaNode>
                <p:cTn id="14"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0" y="6630"/>
            <a:ext cx="11305256" cy="1440160"/>
          </a:xfr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rtlCol="0">
            <a:noAutofit/>
          </a:bodyPr>
          <a:lstStyle/>
          <a:p>
            <a:pPr algn="ctr"/>
            <a:r>
              <a:rPr lang="el-GR" sz="2400" b="1" i="1" dirty="0"/>
              <a:t>Το ελληνικό αλφάβητο. </a:t>
            </a:r>
            <a:r>
              <a:rPr lang="en-US" sz="2400" b="1" i="1" dirty="0"/>
              <a:t>The </a:t>
            </a:r>
            <a:r>
              <a:rPr lang="en-US" sz="2400" b="1" i="1" dirty="0" err="1"/>
              <a:t>greek</a:t>
            </a:r>
            <a:r>
              <a:rPr lang="en-US" sz="2400" b="1" i="1" dirty="0"/>
              <a:t> alphabet</a:t>
            </a:r>
            <a:r>
              <a:rPr lang="el-GR" sz="2400" b="1" i="1" dirty="0"/>
              <a:t>. </a:t>
            </a:r>
            <a:r>
              <a:rPr lang="en-US" sz="2400" b="1" i="1" dirty="0"/>
              <a:t>L</a:t>
            </a:r>
            <a:r>
              <a:rPr lang="el-GR" sz="2400" b="1" i="1" dirty="0"/>
              <a:t>’ </a:t>
            </a:r>
            <a:r>
              <a:rPr lang="en-US" sz="2400" b="1" i="1" dirty="0"/>
              <a:t>alphabet </a:t>
            </a:r>
            <a:r>
              <a:rPr lang="en-US" sz="2400" b="1" i="1" dirty="0" err="1"/>
              <a:t>grec</a:t>
            </a:r>
            <a:r>
              <a:rPr lang="el-GR" sz="2400" b="1" i="1" dirty="0"/>
              <a:t>.</a:t>
            </a:r>
            <a:r>
              <a:rPr lang="el-GR" sz="2400" b="1" dirty="0"/>
              <a:t/>
            </a:r>
            <a:br>
              <a:rPr lang="el-GR" sz="2400" b="1" dirty="0"/>
            </a:br>
            <a:r>
              <a:rPr lang="el-GR" sz="2400" dirty="0"/>
              <a:t/>
            </a:r>
            <a:br>
              <a:rPr lang="el-GR" sz="2400" dirty="0"/>
            </a:br>
            <a:r>
              <a:rPr lang="ar-EG" sz="2400" b="1" dirty="0"/>
              <a:t>الاحرف الابجدية اليونانية</a:t>
            </a:r>
            <a:r>
              <a:rPr lang="el-GR" sz="2400" dirty="0"/>
              <a:t/>
            </a:r>
            <a:br>
              <a:rPr lang="el-GR" sz="2400" dirty="0"/>
            </a:br>
            <a:r>
              <a:rPr lang="prs-AF" sz="2400" b="1" dirty="0"/>
              <a:t>حروف الفبای یونانی </a:t>
            </a:r>
            <a:endParaRPr lang="el-GR" sz="2400" dirty="0"/>
          </a:p>
        </p:txBody>
      </p:sp>
      <p:pic>
        <p:nvPicPr>
          <p:cNvPr id="5" name="Εικόνα 4" descr="το αλφάβητο">
            <a:extLst>
              <a:ext uri="{FF2B5EF4-FFF2-40B4-BE49-F238E27FC236}">
                <a16:creationId xmlns="" xmlns:a16="http://schemas.microsoft.com/office/drawing/2014/main" id="{05D88536-4D28-4180-B33B-2E42244FE71D}"/>
              </a:ext>
            </a:extLst>
          </p:cNvPr>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135560" y="1484784"/>
            <a:ext cx="7056784" cy="5373216"/>
          </a:xfrm>
          <a:prstGeom prst="rect">
            <a:avLst/>
          </a:prstGeom>
          <a:noFill/>
          <a:ln>
            <a:noFill/>
          </a:ln>
        </p:spPr>
      </p:pic>
      <p:pic>
        <p:nvPicPr>
          <p:cNvPr id="4" name="Εγγεγραμμένος ήχος">
            <a:hlinkClick r:id="" action="ppaction://media"/>
          </p:cNvPr>
          <p:cNvPicPr>
            <a:picLocks noRot="1" noChangeAspect="1"/>
          </p:cNvPicPr>
          <p:nvPr>
            <a:wavAudioFile r:embed="rId1" name="Εγγεγραμμένος ήχος"/>
          </p:nvPr>
        </p:nvPicPr>
        <p:blipFill>
          <a:blip r:embed="rId5"/>
          <a:stretch>
            <a:fillRect/>
          </a:stretch>
        </p:blipFill>
        <p:spPr>
          <a:xfrm>
            <a:off x="1343472" y="188640"/>
            <a:ext cx="304800" cy="304800"/>
          </a:xfrm>
          <a:prstGeom prst="rect">
            <a:avLst/>
          </a:prstGeom>
        </p:spPr>
      </p:pic>
    </p:spTree>
    <p:extLst>
      <p:ext uri="{BB962C8B-B14F-4D97-AF65-F5344CB8AC3E}">
        <p14:creationId xmlns:p14="http://schemas.microsoft.com/office/powerpoint/2010/main" xmlns="" val="279804709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seq concurrent="1" nextAc="seek">
              <p:cTn id="21" restart="whenNotActive" fill="hold" evtFilter="cancelBubble" nodeType="interactiveSeq">
                <p:stCondLst>
                  <p:cond evt="onClick" delay="0">
                    <p:tgtEl>
                      <p:spTgt spid="4"/>
                    </p:tgtEl>
                  </p:cond>
                </p:stCondLst>
                <p:endSync evt="end" delay="0">
                  <p:rtn val="all"/>
                </p:endSync>
                <p:childTnLst>
                  <p:par>
                    <p:cTn id="22" fill="hold">
                      <p:stCondLst>
                        <p:cond delay="0"/>
                      </p:stCondLst>
                      <p:childTnLst>
                        <p:par>
                          <p:cTn id="23" fill="hold">
                            <p:stCondLst>
                              <p:cond delay="0"/>
                            </p:stCondLst>
                            <p:childTnLst>
                              <p:par>
                                <p:cTn id="24" presetID="1" presetClass="mediacall" presetSubtype="0" fill="hold" nodeType="clickEffect">
                                  <p:stCondLst>
                                    <p:cond delay="0"/>
                                  </p:stCondLst>
                                  <p:childTnLst>
                                    <p:cmd type="call" cmd="playFrom(0.0)">
                                      <p:cBhvr>
                                        <p:cTn id="25" dur="4907" fill="hold"/>
                                        <p:tgtEl>
                                          <p:spTgt spid="4"/>
                                        </p:tgtEl>
                                      </p:cBhvr>
                                    </p:cmd>
                                  </p:childTnLst>
                                </p:cTn>
                              </p:par>
                            </p:childTnLst>
                          </p:cTn>
                        </p:par>
                      </p:childTnLst>
                    </p:cTn>
                  </p:par>
                </p:childTnLst>
              </p:cTn>
              <p:nextCondLst>
                <p:cond evt="onClick" delay="0">
                  <p:tgtEl>
                    <p:spTgt spid="4"/>
                  </p:tgtEl>
                </p:cond>
              </p:nextCondLst>
            </p:seq>
            <p:audio>
              <p:cMediaNode>
                <p:cTn id="26"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a:extLst>
              <a:ext uri="{FF2B5EF4-FFF2-40B4-BE49-F238E27FC236}">
                <a16:creationId xmlns="" xmlns:a16="http://schemas.microsoft.com/office/drawing/2014/main" id="{C334D923-99A8-4106-AA59-E18565BCDDA8}"/>
              </a:ext>
            </a:extLst>
          </p:cNvPr>
          <p:cNvSpPr>
            <a:spLocks noGrp="1"/>
          </p:cNvSpPr>
          <p:nvPr>
            <p:ph type="ctrTitle"/>
          </p:nvPr>
        </p:nvSpPr>
        <p: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rmAutofit fontScale="90000"/>
          </a:bodyPr>
          <a:lstStyle/>
          <a:p>
            <a:pPr algn="ctr"/>
            <a:r>
              <a:rPr lang="el-GR" sz="2700" b="1" i="1" dirty="0"/>
              <a:t>Οι ήχοι των ελληνικών γραμμάτων</a:t>
            </a:r>
            <a:br>
              <a:rPr lang="el-GR" sz="2700" b="1" i="1" dirty="0"/>
            </a:br>
            <a:r>
              <a:rPr lang="en-US" sz="2700" b="1" i="1" dirty="0"/>
              <a:t>The sounds of </a:t>
            </a:r>
            <a:r>
              <a:rPr lang="en-US" sz="2700" b="1" i="1" dirty="0" err="1"/>
              <a:t>greek</a:t>
            </a:r>
            <a:r>
              <a:rPr lang="en-US" sz="2700" b="1" i="1" dirty="0"/>
              <a:t> letters</a:t>
            </a:r>
            <a:r>
              <a:rPr lang="el-GR" sz="2700" b="1" i="1" dirty="0"/>
              <a:t/>
            </a:r>
            <a:br>
              <a:rPr lang="el-GR" sz="2700" b="1" i="1" dirty="0"/>
            </a:br>
            <a:r>
              <a:rPr lang="en-US" sz="2700" b="1" i="1" dirty="0"/>
              <a:t>Les sons des </a:t>
            </a:r>
            <a:r>
              <a:rPr lang="en-US" sz="2700" b="1" i="1" dirty="0" err="1"/>
              <a:t>lettres</a:t>
            </a:r>
            <a:r>
              <a:rPr lang="en-US" sz="2700" b="1" i="1" dirty="0"/>
              <a:t> grecques</a:t>
            </a:r>
            <a:r>
              <a:rPr lang="el-GR" sz="2700" dirty="0"/>
              <a:t/>
            </a:r>
            <a:br>
              <a:rPr lang="el-GR" sz="2700" dirty="0"/>
            </a:br>
            <a:r>
              <a:rPr lang="en-US" sz="2700" b="1" dirty="0"/>
              <a:t>.</a:t>
            </a:r>
            <a:r>
              <a:rPr lang="prs-AF" sz="2700" b="1" dirty="0"/>
              <a:t>تلفظ یا صدای حروف یونانی  . صوت الاحرف الابجدية اليونانية</a:t>
            </a:r>
            <a:r>
              <a:rPr lang="el-GR" dirty="0"/>
              <a:t/>
            </a:r>
            <a:br>
              <a:rPr lang="el-GR" dirty="0"/>
            </a:br>
            <a:endParaRPr lang="en-US" dirty="0"/>
          </a:p>
        </p:txBody>
      </p:sp>
      <p:sp>
        <p:nvSpPr>
          <p:cNvPr id="19" name="Text Placeholder 2">
            <a:extLst>
              <a:ext uri="{FF2B5EF4-FFF2-40B4-BE49-F238E27FC236}">
                <a16:creationId xmlns="" xmlns:a16="http://schemas.microsoft.com/office/drawing/2014/main" id="{D0A5B720-AFF6-4096-89DA-39BC095303EF}"/>
              </a:ext>
            </a:extLst>
          </p:cNvPr>
          <p:cNvSpPr>
            <a:spLocks noGrp="1"/>
          </p:cNvSpPr>
          <p:nvPr>
            <p:ph type="subTitle" idx="1"/>
          </p:nvPr>
        </p:nvSpPr>
        <p:spPr>
          <a:xfrm>
            <a:off x="1524000" y="2132856"/>
            <a:ext cx="6804248" cy="914400"/>
          </a:xfrm>
          <a:ln>
            <a:noFill/>
          </a:ln>
          <a:effectLst/>
          <a:scene3d>
            <a:camera prst="orthographicFront">
              <a:rot lat="0" lon="0" rev="0"/>
            </a:camera>
            <a:lightRig rig="chilly" dir="t">
              <a:rot lat="0" lon="0" rev="18480000"/>
            </a:lightRig>
          </a:scene3d>
          <a:sp3d prstMaterial="clear">
            <a:bevelT h="63500"/>
          </a:sp3d>
        </p:spPr>
        <p:txBody>
          <a:bodyPr>
            <a:noAutofit/>
          </a:bodyPr>
          <a:lstStyle/>
          <a:p>
            <a:r>
              <a:rPr lang="el-GR" sz="2800" b="1" dirty="0"/>
              <a:t>  Α</a:t>
            </a:r>
            <a:r>
              <a:rPr lang="en-US" sz="2800" b="1" dirty="0"/>
              <a:t>,</a:t>
            </a:r>
            <a:r>
              <a:rPr lang="el-GR" sz="2800" b="1" dirty="0"/>
              <a:t>α</a:t>
            </a:r>
            <a:r>
              <a:rPr lang="en-US" sz="2800" b="1" dirty="0"/>
              <a:t> = a -</a:t>
            </a:r>
            <a:r>
              <a:rPr lang="ar-SA" sz="2800" b="1" dirty="0"/>
              <a:t>آ</a:t>
            </a:r>
            <a:r>
              <a:rPr lang="en-US" sz="2800" b="1" dirty="0"/>
              <a:t>- </a:t>
            </a:r>
            <a:r>
              <a:rPr lang="el-GR" sz="2800" b="1" dirty="0"/>
              <a:t>                 αυγό</a:t>
            </a:r>
            <a:r>
              <a:rPr lang="en-US" sz="2800" b="1" dirty="0"/>
              <a:t> </a:t>
            </a:r>
            <a:endParaRPr lang="en-US" sz="2800" dirty="0"/>
          </a:p>
        </p:txBody>
      </p:sp>
      <p:pic>
        <p:nvPicPr>
          <p:cNvPr id="10" name="Θέση εικόνας 9" descr="Τι συμβαίνει στην καρδιά αν τρώτε ένα αυγό κάθε μέρα">
            <a:extLst>
              <a:ext uri="{FF2B5EF4-FFF2-40B4-BE49-F238E27FC236}">
                <a16:creationId xmlns="" xmlns:a16="http://schemas.microsoft.com/office/drawing/2014/main" id="{B23B3CE5-00A8-40D1-BE63-282B42A3C71C}"/>
              </a:ext>
            </a:extLst>
          </p:cNvPr>
          <p:cNvPicPr>
            <a:picLocks noGrp="1"/>
          </p:cNvPicPr>
          <p:nvPr>
            <p:ph sz="half" idx="4294967295"/>
          </p:nvPr>
        </p:nvPicPr>
        <p:blipFill rotWithShape="1">
          <a:blip r:embed="rId4" cstate="print">
            <a:extLst>
              <a:ext uri="{28A0092B-C50C-407E-A947-70E740481C1C}">
                <a14:useLocalDpi xmlns:a14="http://schemas.microsoft.com/office/drawing/2010/main" xmlns="" val="0"/>
              </a:ext>
            </a:extLst>
          </a:blip>
          <a:srcRect l="9537" r="3927"/>
          <a:stretch/>
        </p:blipFill>
        <p:spPr bwMode="auto">
          <a:xfrm>
            <a:off x="4151784" y="3573016"/>
            <a:ext cx="4389438" cy="289242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5" name="Εγγεγραμμένος ήχος">
            <a:hlinkClick r:id="" action="ppaction://media"/>
          </p:cNvPr>
          <p:cNvPicPr>
            <a:picLocks noRot="1" noChangeAspect="1"/>
          </p:cNvPicPr>
          <p:nvPr>
            <a:wavAudioFile r:embed="rId1" name="Εγγεγραμμένος ήχος"/>
          </p:nvPr>
        </p:nvPicPr>
        <p:blipFill>
          <a:blip r:embed="rId5"/>
          <a:stretch>
            <a:fillRect/>
          </a:stretch>
        </p:blipFill>
        <p:spPr>
          <a:xfrm>
            <a:off x="2567608" y="548680"/>
            <a:ext cx="304800" cy="304800"/>
          </a:xfrm>
          <a:prstGeom prst="rect">
            <a:avLst/>
          </a:prstGeom>
        </p:spPr>
      </p:pic>
      <p:pic>
        <p:nvPicPr>
          <p:cNvPr id="6" name="Εγγεγραμμένος ήχος">
            <a:hlinkClick r:id="" action="ppaction://media"/>
          </p:cNvPr>
          <p:cNvPicPr>
            <a:picLocks noRot="1" noChangeAspect="1"/>
          </p:cNvPicPr>
          <p:nvPr>
            <a:wavAudioFile r:embed="rId2" name="Εγγεγραμμένος ήχος"/>
          </p:nvPr>
        </p:nvPicPr>
        <p:blipFill>
          <a:blip r:embed="rId6"/>
          <a:stretch>
            <a:fillRect/>
          </a:stretch>
        </p:blipFill>
        <p:spPr>
          <a:xfrm>
            <a:off x="983432" y="2276872"/>
            <a:ext cx="304800" cy="304800"/>
          </a:xfrm>
          <a:prstGeom prst="rect">
            <a:avLst/>
          </a:prstGeom>
        </p:spPr>
      </p:pic>
    </p:spTree>
    <p:extLst>
      <p:ext uri="{BB962C8B-B14F-4D97-AF65-F5344CB8AC3E}">
        <p14:creationId xmlns:p14="http://schemas.microsoft.com/office/powerpoint/2010/main" xmlns="" val="322402357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570" fill="hold"/>
                                        <p:tgtEl>
                                          <p:spTgt spid="5"/>
                                        </p:tgtEl>
                                      </p:cBhvr>
                                    </p:cmd>
                                  </p:childTnLst>
                                </p:cTn>
                              </p:par>
                            </p:childTnLst>
                          </p:cTn>
                        </p:par>
                      </p:childTnLst>
                    </p:cTn>
                  </p:par>
                </p:childTnLst>
              </p:cTn>
              <p:nextCondLst>
                <p:cond evt="onClick" delay="0">
                  <p:tgtEl>
                    <p:spTgt spid="5"/>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4264" fill="hold"/>
                                        <p:tgtEl>
                                          <p:spTgt spid="6"/>
                                        </p:tgtEl>
                                      </p:cBhvr>
                                    </p:cmd>
                                  </p:childTnLst>
                                </p:cTn>
                              </p:par>
                            </p:childTnLst>
                          </p:cTn>
                        </p:par>
                      </p:childTnLst>
                    </p:cTn>
                  </p:par>
                </p:childTnLst>
              </p:cTn>
              <p:nextCondLst>
                <p:cond evt="onClick" delay="0">
                  <p:tgtEl>
                    <p:spTgt spid="6"/>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838200" y="0"/>
            <a:ext cx="11018440" cy="2348880"/>
          </a:xfrm>
        </p:spPr>
        <p:txBody>
          <a:bodyPr>
            <a:normAutofit fontScale="90000"/>
          </a:bodyPr>
          <a:lstStyle/>
          <a:p>
            <a:pPr marL="660400" marR="2747010" algn="ctr">
              <a:lnSpc>
                <a:spcPct val="168000"/>
              </a:lnSpc>
              <a:spcBef>
                <a:spcPts val="260"/>
              </a:spcBef>
              <a:spcAft>
                <a:spcPts val="0"/>
              </a:spcAft>
            </a:pPr>
            <a:r>
              <a:rPr lang="en-US" sz="1600" b="1" dirty="0" err="1">
                <a:ea typeface="Calibri" panose="020F0502020204030204" pitchFamily="34" charset="0"/>
              </a:rPr>
              <a:t>Χρωμ</a:t>
            </a:r>
            <a:r>
              <a:rPr lang="en-US" sz="1600" b="1" dirty="0">
                <a:ea typeface="Calibri" panose="020F0502020204030204" pitchFamily="34" charset="0"/>
              </a:rPr>
              <a:t>ατίζω τα κομμάτια της εικόνας που έχουν α. Draw the pieces of the picture with the letter α.</a:t>
            </a:r>
            <a:r>
              <a:rPr lang="el-GR" sz="1600" b="1" dirty="0">
                <a:ea typeface="Calibri" panose="020F0502020204030204" pitchFamily="34" charset="0"/>
              </a:rPr>
              <a:t/>
            </a:r>
            <a:br>
              <a:rPr lang="el-GR" sz="1600" b="1" dirty="0">
                <a:ea typeface="Calibri" panose="020F0502020204030204" pitchFamily="34" charset="0"/>
              </a:rPr>
            </a:br>
            <a:r>
              <a:rPr lang="en-US" sz="1600" b="1" dirty="0">
                <a:ea typeface="Calibri" panose="020F0502020204030204" pitchFamily="34" charset="0"/>
              </a:rPr>
              <a:t>Je </a:t>
            </a:r>
            <a:r>
              <a:rPr lang="en-US" sz="1600" b="1" dirty="0" err="1">
                <a:ea typeface="Calibri" panose="020F0502020204030204" pitchFamily="34" charset="0"/>
              </a:rPr>
              <a:t>peins</a:t>
            </a:r>
            <a:r>
              <a:rPr lang="en-US" sz="1600" b="1" dirty="0">
                <a:ea typeface="Calibri" panose="020F0502020204030204" pitchFamily="34" charset="0"/>
              </a:rPr>
              <a:t> les parties de </a:t>
            </a:r>
            <a:r>
              <a:rPr lang="en-US" sz="1600" b="1" dirty="0" err="1">
                <a:ea typeface="Calibri" panose="020F0502020204030204" pitchFamily="34" charset="0"/>
              </a:rPr>
              <a:t>l'image</a:t>
            </a:r>
            <a:r>
              <a:rPr lang="en-US" sz="1600" b="1" dirty="0">
                <a:ea typeface="Calibri" panose="020F0502020204030204" pitchFamily="34" charset="0"/>
              </a:rPr>
              <a:t> </a:t>
            </a:r>
            <a:r>
              <a:rPr lang="en-US" sz="1600" b="1" dirty="0" err="1">
                <a:ea typeface="Calibri" panose="020F0502020204030204" pitchFamily="34" charset="0"/>
              </a:rPr>
              <a:t>qu'ils</a:t>
            </a:r>
            <a:r>
              <a:rPr lang="en-US" sz="1600" b="1" dirty="0">
                <a:ea typeface="Calibri" panose="020F0502020204030204" pitchFamily="34" charset="0"/>
              </a:rPr>
              <a:t> </a:t>
            </a:r>
            <a:r>
              <a:rPr lang="en-US" sz="1600" b="1" dirty="0" err="1">
                <a:ea typeface="Calibri" panose="020F0502020204030204" pitchFamily="34" charset="0"/>
              </a:rPr>
              <a:t>ont</a:t>
            </a:r>
            <a:r>
              <a:rPr lang="en-US" sz="1600" b="1" dirty="0">
                <a:ea typeface="Calibri" panose="020F0502020204030204" pitchFamily="34" charset="0"/>
              </a:rPr>
              <a:t> α.</a:t>
            </a:r>
            <a:r>
              <a:rPr lang="el-GR" b="1" dirty="0">
                <a:latin typeface="Calibri" panose="020F0502020204030204" pitchFamily="34" charset="0"/>
                <a:ea typeface="Calibri" panose="020F0502020204030204" pitchFamily="34" charset="0"/>
              </a:rPr>
              <a:t/>
            </a:r>
            <a:br>
              <a:rPr lang="el-GR" b="1" dirty="0">
                <a:latin typeface="Calibri" panose="020F0502020204030204" pitchFamily="34" charset="0"/>
                <a:ea typeface="Calibri" panose="020F0502020204030204" pitchFamily="34" charset="0"/>
              </a:rPr>
            </a:br>
            <a:r>
              <a:rPr lang="ar-SA" sz="1800" b="1" spc="10" dirty="0">
                <a:latin typeface="Calibri" panose="020F0502020204030204" pitchFamily="34" charset="0"/>
                <a:ea typeface="Calibri" panose="020F0502020204030204" pitchFamily="34" charset="0"/>
              </a:rPr>
              <a:t>لو</a:t>
            </a:r>
            <a:r>
              <a:rPr lang="ar-SA" sz="1800" b="1" dirty="0">
                <a:latin typeface="Calibri" panose="020F0502020204030204" pitchFamily="34" charset="0"/>
                <a:ea typeface="Calibri" panose="020F0502020204030204" pitchFamily="34" charset="0"/>
              </a:rPr>
              <a:t>ن</a:t>
            </a:r>
            <a:r>
              <a:rPr lang="ar-SA" sz="1800" b="1" spc="-40" dirty="0">
                <a:latin typeface="Calibri" panose="020F0502020204030204" pitchFamily="34" charset="0"/>
                <a:ea typeface="Calibri" panose="020F0502020204030204" pitchFamily="34" charset="0"/>
              </a:rPr>
              <a:t> </a:t>
            </a:r>
            <a:r>
              <a:rPr lang="ar-SA" sz="1800" b="1" dirty="0">
                <a:latin typeface="Calibri" panose="020F0502020204030204" pitchFamily="34" charset="0"/>
                <a:ea typeface="Calibri" panose="020F0502020204030204" pitchFamily="34" charset="0"/>
              </a:rPr>
              <a:t>ا</a:t>
            </a:r>
            <a:r>
              <a:rPr lang="ar-SA" sz="1800" b="1" spc="15" dirty="0">
                <a:latin typeface="Calibri" panose="020F0502020204030204" pitchFamily="34" charset="0"/>
                <a:ea typeface="Calibri" panose="020F0502020204030204" pitchFamily="34" charset="0"/>
              </a:rPr>
              <a:t>ا</a:t>
            </a:r>
            <a:r>
              <a:rPr lang="ar-SA" sz="1800" b="1" dirty="0">
                <a:latin typeface="Calibri" panose="020F0502020204030204" pitchFamily="34" charset="0"/>
                <a:ea typeface="Calibri" panose="020F0502020204030204" pitchFamily="34" charset="0"/>
              </a:rPr>
              <a:t>ل</a:t>
            </a:r>
            <a:r>
              <a:rPr lang="ar-SA" sz="1800" b="1" spc="5" dirty="0">
                <a:latin typeface="Calibri" panose="020F0502020204030204" pitchFamily="34" charset="0"/>
                <a:ea typeface="Calibri" panose="020F0502020204030204" pitchFamily="34" charset="0"/>
              </a:rPr>
              <a:t>جز</a:t>
            </a:r>
            <a:r>
              <a:rPr lang="ar-SA" sz="1800" b="1" spc="-150" dirty="0">
                <a:latin typeface="Calibri" panose="020F0502020204030204" pitchFamily="34" charset="0"/>
                <a:ea typeface="Calibri" panose="020F0502020204030204" pitchFamily="34" charset="0"/>
              </a:rPr>
              <a:t>ا</a:t>
            </a:r>
            <a:r>
              <a:rPr lang="ar-SA" sz="1800" b="1" spc="-10" dirty="0">
                <a:latin typeface="Calibri" panose="020F0502020204030204" pitchFamily="34" charset="0"/>
                <a:ea typeface="Calibri" panose="020F0502020204030204" pitchFamily="34" charset="0"/>
              </a:rPr>
              <a:t>ء</a:t>
            </a:r>
            <a:r>
              <a:rPr lang="ar-SA" sz="1800" b="1" spc="10" dirty="0">
                <a:latin typeface="Calibri" panose="020F0502020204030204" pitchFamily="34" charset="0"/>
                <a:ea typeface="Calibri" panose="020F0502020204030204" pitchFamily="34" charset="0"/>
              </a:rPr>
              <a:t> </a:t>
            </a:r>
            <a:r>
              <a:rPr lang="ar-SA" sz="1800" b="1" dirty="0">
                <a:latin typeface="Calibri" panose="020F0502020204030204" pitchFamily="34" charset="0"/>
                <a:ea typeface="Calibri" panose="020F0502020204030204" pitchFamily="34" charset="0"/>
              </a:rPr>
              <a:t>ا</a:t>
            </a:r>
            <a:r>
              <a:rPr lang="ar-SA" sz="1800" b="1" spc="5" dirty="0">
                <a:latin typeface="Calibri" panose="020F0502020204030204" pitchFamily="34" charset="0"/>
                <a:ea typeface="Calibri" panose="020F0502020204030204" pitchFamily="34" charset="0"/>
              </a:rPr>
              <a:t>لم</a:t>
            </a:r>
            <a:r>
              <a:rPr lang="ar-SA" sz="1800" b="1" spc="-20" dirty="0">
                <a:latin typeface="Calibri" panose="020F0502020204030204" pitchFamily="34" charset="0"/>
                <a:ea typeface="Calibri" panose="020F0502020204030204" pitchFamily="34" charset="0"/>
              </a:rPr>
              <a:t>ح</a:t>
            </a:r>
            <a:r>
              <a:rPr lang="ar-SA" sz="1800" b="1" spc="-5" dirty="0">
                <a:latin typeface="Calibri" panose="020F0502020204030204" pitchFamily="34" charset="0"/>
                <a:ea typeface="Calibri" panose="020F0502020204030204" pitchFamily="34" charset="0"/>
              </a:rPr>
              <a:t>ت</a:t>
            </a:r>
            <a:r>
              <a:rPr lang="ar-SA" sz="1800" b="1" spc="-10" dirty="0">
                <a:latin typeface="Calibri" panose="020F0502020204030204" pitchFamily="34" charset="0"/>
                <a:ea typeface="Calibri" panose="020F0502020204030204" pitchFamily="34" charset="0"/>
              </a:rPr>
              <a:t>و</a:t>
            </a:r>
            <a:r>
              <a:rPr lang="ar-SA" sz="1800" b="1" spc="10" dirty="0">
                <a:latin typeface="Calibri" panose="020F0502020204030204" pitchFamily="34" charset="0"/>
                <a:ea typeface="Calibri" panose="020F0502020204030204" pitchFamily="34" charset="0"/>
              </a:rPr>
              <a:t>ی</a:t>
            </a:r>
            <a:r>
              <a:rPr lang="ar-SA" sz="1800" b="1" spc="-10" dirty="0">
                <a:latin typeface="Calibri" panose="020F0502020204030204" pitchFamily="34" charset="0"/>
                <a:ea typeface="Calibri" panose="020F0502020204030204" pitchFamily="34" charset="0"/>
              </a:rPr>
              <a:t>ة</a:t>
            </a:r>
            <a:r>
              <a:rPr lang="ar-SA" sz="1800" b="1" spc="10" dirty="0">
                <a:latin typeface="Calibri" panose="020F0502020204030204" pitchFamily="34" charset="0"/>
                <a:ea typeface="Calibri" panose="020F0502020204030204" pitchFamily="34" charset="0"/>
              </a:rPr>
              <a:t> </a:t>
            </a:r>
            <a:r>
              <a:rPr lang="ar-SA" sz="1800" b="1" dirty="0">
                <a:latin typeface="Calibri" panose="020F0502020204030204" pitchFamily="34" charset="0"/>
                <a:ea typeface="Calibri" panose="020F0502020204030204" pitchFamily="34" charset="0"/>
              </a:rPr>
              <a:t>ل</a:t>
            </a:r>
            <a:r>
              <a:rPr lang="ar-SA" sz="1800" b="1" spc="10" dirty="0">
                <a:latin typeface="Calibri" panose="020F0502020204030204" pitchFamily="34" charset="0"/>
                <a:ea typeface="Calibri" panose="020F0502020204030204" pitchFamily="34" charset="0"/>
              </a:rPr>
              <a:t>ح</a:t>
            </a:r>
            <a:r>
              <a:rPr lang="ar-SA" sz="1800" b="1" spc="-15" dirty="0">
                <a:latin typeface="Calibri" panose="020F0502020204030204" pitchFamily="34" charset="0"/>
                <a:ea typeface="Calibri" panose="020F0502020204030204" pitchFamily="34" charset="0"/>
              </a:rPr>
              <a:t>ر</a:t>
            </a:r>
            <a:r>
              <a:rPr lang="ar-SA" sz="1800" b="1" spc="-20" dirty="0">
                <a:latin typeface="Calibri" panose="020F0502020204030204" pitchFamily="34" charset="0"/>
                <a:ea typeface="Calibri" panose="020F0502020204030204" pitchFamily="34" charset="0"/>
              </a:rPr>
              <a:t>ف </a:t>
            </a:r>
            <a:r>
              <a:rPr lang="ar-SA" sz="1800" b="1" dirty="0">
                <a:latin typeface="Calibri" panose="020F0502020204030204" pitchFamily="34" charset="0"/>
                <a:ea typeface="Calibri" panose="020F0502020204030204" pitchFamily="34" charset="0"/>
              </a:rPr>
              <a:t>ا</a:t>
            </a:r>
            <a:r>
              <a:rPr lang="ar-SA" sz="1800" b="1" spc="-5" dirty="0">
                <a:latin typeface="Calibri" panose="020F0502020204030204" pitchFamily="34" charset="0"/>
                <a:ea typeface="Calibri" panose="020F0502020204030204" pitchFamily="34" charset="0"/>
              </a:rPr>
              <a:t>ل</a:t>
            </a:r>
            <a:r>
              <a:rPr lang="en-US" sz="1800" b="1" spc="-10" dirty="0">
                <a:latin typeface="Calibri" panose="020F0502020204030204" pitchFamily="34" charset="0"/>
                <a:ea typeface="Calibri" panose="020F0502020204030204" pitchFamily="34" charset="0"/>
              </a:rPr>
              <a:t>.</a:t>
            </a:r>
            <a:r>
              <a:rPr lang="en-US" sz="1800" b="1" spc="35" dirty="0">
                <a:latin typeface="Calibri" panose="020F0502020204030204" pitchFamily="34" charset="0"/>
                <a:ea typeface="Calibri" panose="020F0502020204030204" pitchFamily="34" charset="0"/>
              </a:rPr>
              <a:t>α</a:t>
            </a:r>
            <a:r>
              <a:rPr lang="el-GR" sz="1800" b="1" dirty="0">
                <a:latin typeface="Calibri" panose="020F0502020204030204" pitchFamily="34" charset="0"/>
                <a:ea typeface="Calibri" panose="020F0502020204030204" pitchFamily="34" charset="0"/>
              </a:rPr>
              <a:t/>
            </a:r>
            <a:br>
              <a:rPr lang="el-GR" sz="1800" b="1" dirty="0">
                <a:latin typeface="Calibri" panose="020F0502020204030204" pitchFamily="34" charset="0"/>
                <a:ea typeface="Calibri" panose="020F0502020204030204" pitchFamily="34" charset="0"/>
              </a:rPr>
            </a:br>
            <a:r>
              <a:rPr lang="ar-SA" sz="1800" b="1" dirty="0">
                <a:latin typeface="Calibri" panose="020F0502020204030204" pitchFamily="34" charset="0"/>
                <a:ea typeface="Calibri" panose="020F0502020204030204" pitchFamily="34" charset="0"/>
              </a:rPr>
              <a:t>د</a:t>
            </a:r>
            <a:r>
              <a:rPr lang="ar-SA" sz="1800" b="1" spc="10" dirty="0">
                <a:latin typeface="Calibri" panose="020F0502020204030204" pitchFamily="34" charset="0"/>
                <a:ea typeface="Calibri" panose="020F0502020204030204" pitchFamily="34" charset="0"/>
              </a:rPr>
              <a:t>ر</a:t>
            </a:r>
            <a:r>
              <a:rPr lang="ar-SA" sz="1800" b="1" spc="-95" dirty="0">
                <a:latin typeface="Calibri" panose="020F0502020204030204" pitchFamily="34" charset="0"/>
                <a:ea typeface="Calibri" panose="020F0502020204030204" pitchFamily="34" charset="0"/>
              </a:rPr>
              <a:t> </a:t>
            </a:r>
            <a:r>
              <a:rPr lang="ar-SA" sz="1800" b="1" dirty="0">
                <a:latin typeface="Calibri" panose="020F0502020204030204" pitchFamily="34" charset="0"/>
                <a:ea typeface="Calibri" panose="020F0502020204030204" pitchFamily="34" charset="0"/>
              </a:rPr>
              <a:t>ت</a:t>
            </a:r>
            <a:r>
              <a:rPr lang="ar-SA" sz="1800" b="1" spc="-5" dirty="0">
                <a:latin typeface="Calibri" panose="020F0502020204030204" pitchFamily="34" charset="0"/>
                <a:ea typeface="Calibri" panose="020F0502020204030204" pitchFamily="34" charset="0"/>
              </a:rPr>
              <a:t>ص</a:t>
            </a:r>
            <a:r>
              <a:rPr lang="ar-SA" sz="1800" b="1" spc="5" dirty="0">
                <a:latin typeface="Calibri" panose="020F0502020204030204" pitchFamily="34" charset="0"/>
                <a:ea typeface="Calibri" panose="020F0502020204030204" pitchFamily="34" charset="0"/>
              </a:rPr>
              <a:t>و</a:t>
            </a:r>
            <a:r>
              <a:rPr lang="ar-SA" sz="1800" b="1" spc="-45" dirty="0">
                <a:latin typeface="Calibri" panose="020F0502020204030204" pitchFamily="34" charset="0"/>
                <a:ea typeface="Calibri" panose="020F0502020204030204" pitchFamily="34" charset="0"/>
              </a:rPr>
              <a:t>ی</a:t>
            </a:r>
            <a:r>
              <a:rPr lang="ar-SA" sz="1800" b="1" spc="10" dirty="0">
                <a:latin typeface="Calibri" panose="020F0502020204030204" pitchFamily="34" charset="0"/>
                <a:ea typeface="Calibri" panose="020F0502020204030204" pitchFamily="34" charset="0"/>
              </a:rPr>
              <a:t>ر</a:t>
            </a:r>
            <a:r>
              <a:rPr lang="ar-SA" sz="1800" b="1" spc="5" dirty="0">
                <a:latin typeface="Calibri" panose="020F0502020204030204" pitchFamily="34" charset="0"/>
                <a:ea typeface="Calibri" panose="020F0502020204030204" pitchFamily="34" charset="0"/>
              </a:rPr>
              <a:t> </a:t>
            </a:r>
            <a:r>
              <a:rPr lang="ar-SA" sz="1800" b="1" dirty="0">
                <a:latin typeface="Calibri" panose="020F0502020204030204" pitchFamily="34" charset="0"/>
                <a:ea typeface="Calibri" panose="020F0502020204030204" pitchFamily="34" charset="0"/>
              </a:rPr>
              <a:t>ک</a:t>
            </a:r>
            <a:r>
              <a:rPr lang="ar-SA" sz="1800" b="1" spc="30" dirty="0">
                <a:latin typeface="Calibri" panose="020F0502020204030204" pitchFamily="34" charset="0"/>
                <a:ea typeface="Calibri" panose="020F0502020204030204" pitchFamily="34" charset="0"/>
              </a:rPr>
              <a:t>ه</a:t>
            </a:r>
            <a:r>
              <a:rPr lang="ar-SA" sz="1800" b="1" spc="5" dirty="0">
                <a:latin typeface="Calibri" panose="020F0502020204030204" pitchFamily="34" charset="0"/>
                <a:ea typeface="Calibri" panose="020F0502020204030204" pitchFamily="34" charset="0"/>
              </a:rPr>
              <a:t> </a:t>
            </a:r>
            <a:r>
              <a:rPr lang="ar-SA" sz="1800" b="1" dirty="0">
                <a:latin typeface="Calibri" panose="020F0502020204030204" pitchFamily="34" charset="0"/>
                <a:ea typeface="Calibri" panose="020F0502020204030204" pitchFamily="34" charset="0"/>
              </a:rPr>
              <a:t>ح</a:t>
            </a:r>
            <a:r>
              <a:rPr lang="ar-SA" sz="1800" b="1" spc="10" dirty="0">
                <a:latin typeface="Calibri" panose="020F0502020204030204" pitchFamily="34" charset="0"/>
                <a:ea typeface="Calibri" panose="020F0502020204030204" pitchFamily="34" charset="0"/>
              </a:rPr>
              <a:t>ر</a:t>
            </a:r>
            <a:r>
              <a:rPr lang="ar-SA" sz="1800" b="1" spc="-20" dirty="0">
                <a:latin typeface="Calibri" panose="020F0502020204030204" pitchFamily="34" charset="0"/>
                <a:ea typeface="Calibri" panose="020F0502020204030204" pitchFamily="34" charset="0"/>
              </a:rPr>
              <a:t>ف</a:t>
            </a:r>
            <a:r>
              <a:rPr lang="en-US" sz="1800" b="1" spc="10" dirty="0">
                <a:latin typeface="Calibri" panose="020F0502020204030204" pitchFamily="34" charset="0"/>
                <a:ea typeface="Calibri" panose="020F0502020204030204" pitchFamily="34" charset="0"/>
              </a:rPr>
              <a:t>α</a:t>
            </a:r>
            <a:r>
              <a:rPr lang="en-US" sz="1800" b="1" spc="-20" dirty="0">
                <a:latin typeface="Calibri" panose="020F0502020204030204" pitchFamily="34" charset="0"/>
                <a:ea typeface="Calibri" panose="020F0502020204030204" pitchFamily="34" charset="0"/>
              </a:rPr>
              <a:t> </a:t>
            </a:r>
            <a:r>
              <a:rPr lang="ar-SA" sz="1800" b="1" dirty="0">
                <a:latin typeface="Calibri" panose="020F0502020204030204" pitchFamily="34" charset="0"/>
                <a:ea typeface="Calibri" panose="020F0502020204030204" pitchFamily="34" charset="0"/>
              </a:rPr>
              <a:t>ن</a:t>
            </a:r>
            <a:r>
              <a:rPr lang="ar-SA" sz="1800" b="1" spc="5" dirty="0">
                <a:latin typeface="Calibri" panose="020F0502020204030204" pitchFamily="34" charset="0"/>
                <a:ea typeface="Calibri" panose="020F0502020204030204" pitchFamily="34" charset="0"/>
              </a:rPr>
              <a:t>و</a:t>
            </a:r>
            <a:r>
              <a:rPr lang="ar-SA" sz="1800" b="1" spc="-15" dirty="0">
                <a:latin typeface="Calibri" panose="020F0502020204030204" pitchFamily="34" charset="0"/>
                <a:ea typeface="Calibri" panose="020F0502020204030204" pitchFamily="34" charset="0"/>
              </a:rPr>
              <a:t>ش</a:t>
            </a:r>
            <a:r>
              <a:rPr lang="ar-SA" sz="1800" b="1" spc="10" dirty="0">
                <a:latin typeface="Calibri" panose="020F0502020204030204" pitchFamily="34" charset="0"/>
                <a:ea typeface="Calibri" panose="020F0502020204030204" pitchFamily="34" charset="0"/>
              </a:rPr>
              <a:t>ت</a:t>
            </a:r>
            <a:r>
              <a:rPr lang="ar-SA" sz="1800" b="1" spc="5" dirty="0">
                <a:latin typeface="Calibri" panose="020F0502020204030204" pitchFamily="34" charset="0"/>
                <a:ea typeface="Calibri" panose="020F0502020204030204" pitchFamily="34" charset="0"/>
              </a:rPr>
              <a:t>ه </a:t>
            </a:r>
            <a:r>
              <a:rPr lang="ar-SA" sz="1800" b="1" dirty="0">
                <a:latin typeface="Calibri" panose="020F0502020204030204" pitchFamily="34" charset="0"/>
                <a:ea typeface="Calibri" panose="020F0502020204030204" pitchFamily="34" charset="0"/>
              </a:rPr>
              <a:t>ا</a:t>
            </a:r>
            <a:r>
              <a:rPr lang="ar-SA" sz="1800" b="1" spc="15" dirty="0">
                <a:latin typeface="Calibri" panose="020F0502020204030204" pitchFamily="34" charset="0"/>
                <a:ea typeface="Calibri" panose="020F0502020204030204" pitchFamily="34" charset="0"/>
              </a:rPr>
              <a:t>س</a:t>
            </a:r>
            <a:r>
              <a:rPr lang="ar-SA" sz="1800" b="1" spc="-20" dirty="0">
                <a:latin typeface="Calibri" panose="020F0502020204030204" pitchFamily="34" charset="0"/>
                <a:ea typeface="Calibri" panose="020F0502020204030204" pitchFamily="34" charset="0"/>
              </a:rPr>
              <a:t>ت</a:t>
            </a:r>
            <a:r>
              <a:rPr lang="ar-SA" sz="1800" b="1" dirty="0">
                <a:latin typeface="Calibri" panose="020F0502020204030204" pitchFamily="34" charset="0"/>
                <a:ea typeface="Calibri" panose="020F0502020204030204" pitchFamily="34" charset="0"/>
              </a:rPr>
              <a:t> ر</a:t>
            </a:r>
            <a:r>
              <a:rPr lang="ar-SA" sz="1800" b="1" spc="-10" dirty="0">
                <a:latin typeface="Calibri" panose="020F0502020204030204" pitchFamily="34" charset="0"/>
                <a:ea typeface="Calibri" panose="020F0502020204030204" pitchFamily="34" charset="0"/>
              </a:rPr>
              <a:t>ن</a:t>
            </a:r>
            <a:r>
              <a:rPr lang="ar-SA" sz="1800" b="1" spc="20" dirty="0">
                <a:latin typeface="Calibri" panose="020F0502020204030204" pitchFamily="34" charset="0"/>
                <a:ea typeface="Calibri" panose="020F0502020204030204" pitchFamily="34" charset="0"/>
              </a:rPr>
              <a:t>گ</a:t>
            </a:r>
            <a:r>
              <a:rPr lang="ar-SA" sz="1800" b="1" spc="5" dirty="0">
                <a:latin typeface="Calibri" panose="020F0502020204030204" pitchFamily="34" charset="0"/>
                <a:ea typeface="Calibri" panose="020F0502020204030204" pitchFamily="34" charset="0"/>
              </a:rPr>
              <a:t>ه</a:t>
            </a:r>
            <a:r>
              <a:rPr lang="ar-SA" sz="1800" b="1" spc="25" dirty="0">
                <a:latin typeface="Calibri" panose="020F0502020204030204" pitchFamily="34" charset="0"/>
                <a:ea typeface="Calibri" panose="020F0502020204030204" pitchFamily="34" charset="0"/>
              </a:rPr>
              <a:t> </a:t>
            </a:r>
            <a:r>
              <a:rPr lang="ar-SA" sz="1800" b="1" dirty="0">
                <a:latin typeface="Calibri" panose="020F0502020204030204" pitchFamily="34" charset="0"/>
                <a:ea typeface="Calibri" panose="020F0502020204030204" pitchFamily="34" charset="0"/>
              </a:rPr>
              <a:t>ک</a:t>
            </a:r>
            <a:r>
              <a:rPr lang="ar-SA" sz="1800" b="1" spc="15" dirty="0">
                <a:latin typeface="Calibri" panose="020F0502020204030204" pitchFamily="34" charset="0"/>
                <a:ea typeface="Calibri" panose="020F0502020204030204" pitchFamily="34" charset="0"/>
              </a:rPr>
              <a:t>ن</a:t>
            </a:r>
            <a:r>
              <a:rPr lang="ar-SA" sz="1800" b="1" spc="5" dirty="0">
                <a:latin typeface="Calibri" panose="020F0502020204030204" pitchFamily="34" charset="0"/>
                <a:ea typeface="Calibri" panose="020F0502020204030204" pitchFamily="34" charset="0"/>
              </a:rPr>
              <a:t>ی</a:t>
            </a:r>
            <a:r>
              <a:rPr lang="ar-SA" sz="1800" b="1" spc="20" dirty="0">
                <a:latin typeface="Calibri" panose="020F0502020204030204" pitchFamily="34" charset="0"/>
                <a:ea typeface="Calibri" panose="020F0502020204030204" pitchFamily="34" charset="0"/>
              </a:rPr>
              <a:t>د</a:t>
            </a:r>
            <a:r>
              <a:rPr lang="en-US" sz="1800" b="1" spc="15" dirty="0">
                <a:latin typeface="Calibri" panose="020F0502020204030204" pitchFamily="34" charset="0"/>
                <a:ea typeface="Calibri" panose="020F0502020204030204" pitchFamily="34" charset="0"/>
              </a:rPr>
              <a:t>.</a:t>
            </a:r>
            <a:r>
              <a:rPr lang="el-GR" b="1" dirty="0">
                <a:latin typeface="Calibri" panose="020F0502020204030204" pitchFamily="34" charset="0"/>
                <a:ea typeface="Calibri" panose="020F0502020204030204" pitchFamily="34" charset="0"/>
              </a:rPr>
              <a:t/>
            </a:r>
            <a:br>
              <a:rPr lang="el-GR" b="1" dirty="0">
                <a:latin typeface="Calibri" panose="020F0502020204030204" pitchFamily="34" charset="0"/>
                <a:ea typeface="Calibri" panose="020F0502020204030204" pitchFamily="34" charset="0"/>
              </a:rPr>
            </a:br>
            <a:endParaRPr lang="el-GR" dirty="0"/>
          </a:p>
        </p:txBody>
      </p:sp>
      <p:pic>
        <p:nvPicPr>
          <p:cNvPr id="16" name="image8.jpeg"/>
          <p:cNvPicPr/>
          <p:nvPr/>
        </p:nvPicPr>
        <p:blipFill>
          <a:blip r:embed="rId3" cstate="print"/>
          <a:stretch>
            <a:fillRect/>
          </a:stretch>
        </p:blipFill>
        <p:spPr>
          <a:xfrm>
            <a:off x="2351584" y="1556792"/>
            <a:ext cx="6166485" cy="4793531"/>
          </a:xfrm>
          <a:prstGeom prst="rect">
            <a:avLst/>
          </a:prstGeom>
        </p:spPr>
      </p:pic>
      <p:pic>
        <p:nvPicPr>
          <p:cNvPr id="5" name="Εγγεγραμμένος ήχος">
            <a:hlinkClick r:id="" action="ppaction://media"/>
          </p:cNvPr>
          <p:cNvPicPr>
            <a:picLocks noRot="1" noChangeAspect="1"/>
          </p:cNvPicPr>
          <p:nvPr>
            <a:wavAudioFile r:embed="rId1" name="Εγγεγραμμένος ήχος"/>
          </p:nvPr>
        </p:nvPicPr>
        <p:blipFill>
          <a:blip r:embed="rId4"/>
          <a:stretch>
            <a:fillRect/>
          </a:stretch>
        </p:blipFill>
        <p:spPr>
          <a:xfrm>
            <a:off x="983432" y="188640"/>
            <a:ext cx="304800" cy="304800"/>
          </a:xfrm>
          <a:prstGeom prst="rect">
            <a:avLst/>
          </a:prstGeom>
        </p:spPr>
      </p:pic>
    </p:spTree>
    <p:extLst>
      <p:ext uri="{BB962C8B-B14F-4D97-AF65-F5344CB8AC3E}">
        <p14:creationId xmlns:p14="http://schemas.microsoft.com/office/powerpoint/2010/main" xmlns="" val="294215916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204" fill="hold"/>
                                        <p:tgtEl>
                                          <p:spTgt spid="5"/>
                                        </p:tgtEl>
                                      </p:cBhvr>
                                    </p:cmd>
                                  </p:childTnLst>
                                </p:cTn>
                              </p:par>
                            </p:childTnLst>
                          </p:cTn>
                        </p:par>
                      </p:childTnLst>
                    </p:cTn>
                  </p:par>
                </p:childTnLst>
              </p:cTn>
              <p:nextCondLst>
                <p:cond evt="onClick" delay="0">
                  <p:tgtEl>
                    <p:spTgt spid="5"/>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4"/>
          <p:cNvPicPr>
            <a:picLocks noGrp="1" noChangeAspect="1"/>
          </p:cNvPicPr>
          <p:nvPr>
            <p:ph type="pic" sz="quarter" idx="4294967295"/>
          </p:nvPr>
        </p:nvPicPr>
        <p:blipFill>
          <a:blip r:embed="rId4"/>
          <a:srcRect l="16956" r="16956"/>
          <a:stretch>
            <a:fillRect/>
          </a:stretch>
        </p:blipFill>
        <p:spPr>
          <a:xfrm>
            <a:off x="4871864" y="2636912"/>
            <a:ext cx="3638550" cy="3751263"/>
          </a:xfrm>
          <a:prstGeom prst="rect">
            <a:avLst/>
          </a:prstGeom>
        </p:spPr>
      </p:pic>
      <p:sp>
        <p:nvSpPr>
          <p:cNvPr id="19" name="Title 1">
            <a:extLst>
              <a:ext uri="{FF2B5EF4-FFF2-40B4-BE49-F238E27FC236}">
                <a16:creationId xmlns="" xmlns:a16="http://schemas.microsoft.com/office/drawing/2014/main" id="{C334D923-99A8-4106-AA59-E18565BCDDA8}"/>
              </a:ext>
            </a:extLst>
          </p:cNvPr>
          <p:cNvSpPr>
            <a:spLocks noGrp="1"/>
          </p:cNvSpPr>
          <p:nvPr>
            <p:ph type="title" idx="4294967295"/>
          </p:nvPr>
        </p:nvSpPr>
        <p:spPr>
          <a:xfrm>
            <a:off x="2169443" y="124801"/>
            <a:ext cx="7315200" cy="1828800"/>
          </a:xfr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rmAutofit fontScale="90000"/>
          </a:bodyPr>
          <a:lstStyle/>
          <a:p>
            <a:pPr algn="ctr"/>
            <a:r>
              <a:rPr lang="el-GR" sz="2700" b="1" i="1" dirty="0"/>
              <a:t>Οι ήχοι των ελληνικών γραμμάτων</a:t>
            </a:r>
            <a:br>
              <a:rPr lang="el-GR" sz="2700" b="1" i="1" dirty="0"/>
            </a:br>
            <a:r>
              <a:rPr lang="en-US" sz="2700" b="1" i="1" dirty="0"/>
              <a:t>The sounds of </a:t>
            </a:r>
            <a:r>
              <a:rPr lang="en-US" sz="2700" b="1" i="1" dirty="0" err="1"/>
              <a:t>greek</a:t>
            </a:r>
            <a:r>
              <a:rPr lang="en-US" sz="2700" b="1" i="1" dirty="0"/>
              <a:t> letters</a:t>
            </a:r>
            <a:r>
              <a:rPr lang="el-GR" sz="2700" b="1" i="1" dirty="0"/>
              <a:t/>
            </a:r>
            <a:br>
              <a:rPr lang="el-GR" sz="2700" b="1" i="1" dirty="0"/>
            </a:br>
            <a:r>
              <a:rPr lang="en-US" sz="2700" b="1" i="1" dirty="0"/>
              <a:t>Les sons des </a:t>
            </a:r>
            <a:r>
              <a:rPr lang="en-US" sz="2700" b="1" i="1" dirty="0" err="1"/>
              <a:t>lettres</a:t>
            </a:r>
            <a:r>
              <a:rPr lang="en-US" sz="2700" b="1" i="1" dirty="0"/>
              <a:t> grecques</a:t>
            </a:r>
            <a:r>
              <a:rPr lang="el-GR" sz="2700" dirty="0"/>
              <a:t/>
            </a:r>
            <a:br>
              <a:rPr lang="el-GR" sz="2700" dirty="0"/>
            </a:br>
            <a:r>
              <a:rPr lang="en-US" sz="2700" b="1" dirty="0"/>
              <a:t>.</a:t>
            </a:r>
            <a:r>
              <a:rPr lang="prs-AF" sz="2700" b="1" dirty="0"/>
              <a:t>تلفظ یا صدای حروف یونانی  . صوت الاحرف الابجدية اليونانية</a:t>
            </a:r>
            <a:r>
              <a:rPr lang="el-GR" dirty="0"/>
              <a:t/>
            </a:r>
            <a:br>
              <a:rPr lang="el-GR" dirty="0"/>
            </a:br>
            <a:endParaRPr lang="en-US" dirty="0"/>
          </a:p>
        </p:txBody>
      </p:sp>
      <p:pic>
        <p:nvPicPr>
          <p:cNvPr id="18" name="Picture 17"/>
          <p:cNvPicPr>
            <a:picLocks noChangeAspect="1"/>
          </p:cNvPicPr>
          <p:nvPr/>
        </p:nvPicPr>
        <p:blipFill>
          <a:blip r:embed="rId5"/>
          <a:stretch>
            <a:fillRect/>
          </a:stretch>
        </p:blipFill>
        <p:spPr>
          <a:xfrm>
            <a:off x="263352" y="1705001"/>
            <a:ext cx="5983560" cy="1003919"/>
          </a:xfrm>
          <a:prstGeom prst="rect">
            <a:avLst/>
          </a:prstGeom>
        </p:spPr>
      </p:pic>
      <p:pic>
        <p:nvPicPr>
          <p:cNvPr id="5" name="Εγγεγραμμένος ήχος">
            <a:hlinkClick r:id="" action="ppaction://media"/>
          </p:cNvPr>
          <p:cNvPicPr>
            <a:picLocks noRot="1" noChangeAspect="1"/>
          </p:cNvPicPr>
          <p:nvPr>
            <a:wavAudioFile r:embed="rId1" name="Εγγεγραμμένος ήχος"/>
          </p:nvPr>
        </p:nvPicPr>
        <p:blipFill>
          <a:blip r:embed="rId6"/>
          <a:stretch>
            <a:fillRect/>
          </a:stretch>
        </p:blipFill>
        <p:spPr>
          <a:xfrm>
            <a:off x="0" y="2060848"/>
            <a:ext cx="304800" cy="304800"/>
          </a:xfrm>
          <a:prstGeom prst="rect">
            <a:avLst/>
          </a:prstGeom>
        </p:spPr>
      </p:pic>
      <p:pic>
        <p:nvPicPr>
          <p:cNvPr id="6" name="Εγγεγραμμένος ήχος">
            <a:hlinkClick r:id="" action="ppaction://media"/>
          </p:cNvPr>
          <p:cNvPicPr>
            <a:picLocks noRot="1" noChangeAspect="1"/>
          </p:cNvPicPr>
          <p:nvPr>
            <a:wavAudioFile r:embed="rId2" name="Εγγεγραμμένος ήχος"/>
          </p:nvPr>
        </p:nvPicPr>
        <p:blipFill>
          <a:blip r:embed="rId7"/>
          <a:stretch>
            <a:fillRect/>
          </a:stretch>
        </p:blipFill>
        <p:spPr>
          <a:xfrm>
            <a:off x="2567608" y="260648"/>
            <a:ext cx="304800" cy="304800"/>
          </a:xfrm>
          <a:prstGeom prst="rect">
            <a:avLst/>
          </a:prstGeom>
        </p:spPr>
      </p:pic>
    </p:spTree>
    <p:extLst>
      <p:ext uri="{BB962C8B-B14F-4D97-AF65-F5344CB8AC3E}">
        <p14:creationId xmlns:p14="http://schemas.microsoft.com/office/powerpoint/2010/main" xmlns="" val="31480676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368" fill="hold"/>
                                        <p:tgtEl>
                                          <p:spTgt spid="5"/>
                                        </p:tgtEl>
                                      </p:cBhvr>
                                    </p:cmd>
                                  </p:childTnLst>
                                </p:cTn>
                              </p:par>
                            </p:childTnLst>
                          </p:cTn>
                        </p:par>
                      </p:childTnLst>
                    </p:cTn>
                  </p:par>
                </p:childTnLst>
              </p:cTn>
              <p:nextCondLst>
                <p:cond evt="onClick" delay="0">
                  <p:tgtEl>
                    <p:spTgt spid="5"/>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6570" fill="hold"/>
                                        <p:tgtEl>
                                          <p:spTgt spid="6"/>
                                        </p:tgtEl>
                                      </p:cBhvr>
                                    </p:cmd>
                                  </p:childTnLst>
                                </p:cTn>
                              </p:par>
                            </p:childTnLst>
                          </p:cTn>
                        </p:par>
                      </p:childTnLst>
                    </p:cTn>
                  </p:par>
                </p:childTnLst>
              </p:cTn>
              <p:nextCondLst>
                <p:cond evt="onClick" delay="0">
                  <p:tgtEl>
                    <p:spTgt spid="6"/>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8200" y="0"/>
            <a:ext cx="9829800" cy="1988840"/>
          </a:xfrm>
        </p:spPr>
        <p:txBody>
          <a:bodyPr>
            <a:normAutofit/>
          </a:bodyPr>
          <a:lstStyle/>
          <a:p>
            <a:pPr marL="584200" algn="ctr">
              <a:spcBef>
                <a:spcPts val="260"/>
              </a:spcBef>
              <a:spcAft>
                <a:spcPts val="0"/>
              </a:spcAft>
            </a:pPr>
            <a:r>
              <a:rPr lang="el-GR" sz="2000" b="1" dirty="0">
                <a:ea typeface="Calibri" panose="020F0502020204030204" pitchFamily="34" charset="0"/>
              </a:rPr>
              <a:t>Βρες και κύκλωσε τα Β, β.</a:t>
            </a:r>
            <a:br>
              <a:rPr lang="el-GR" sz="2000" b="1" dirty="0">
                <a:ea typeface="Calibri" panose="020F0502020204030204" pitchFamily="34" charset="0"/>
              </a:rPr>
            </a:br>
            <a:r>
              <a:rPr lang="en-US" sz="2000" b="1" dirty="0">
                <a:ea typeface="Calibri" panose="020F0502020204030204" pitchFamily="34" charset="0"/>
              </a:rPr>
              <a:t>Find and circle the letter Β, β. </a:t>
            </a:r>
            <a:r>
              <a:rPr lang="en-US" sz="2000" b="1" dirty="0" err="1">
                <a:ea typeface="Calibri" panose="020F0502020204030204" pitchFamily="34" charset="0"/>
              </a:rPr>
              <a:t>Trouvez</a:t>
            </a:r>
            <a:r>
              <a:rPr lang="en-US" sz="2000" b="1" dirty="0">
                <a:ea typeface="Calibri" panose="020F0502020204030204" pitchFamily="34" charset="0"/>
              </a:rPr>
              <a:t> et </a:t>
            </a:r>
            <a:r>
              <a:rPr lang="en-US" sz="2000" b="1" dirty="0" err="1">
                <a:ea typeface="Calibri" panose="020F0502020204030204" pitchFamily="34" charset="0"/>
              </a:rPr>
              <a:t>encerclez</a:t>
            </a:r>
            <a:r>
              <a:rPr lang="en-US" sz="2000" b="1" dirty="0">
                <a:ea typeface="Calibri" panose="020F0502020204030204" pitchFamily="34" charset="0"/>
              </a:rPr>
              <a:t> B, β.</a:t>
            </a:r>
            <a:r>
              <a:rPr lang="el-GR" b="1" dirty="0">
                <a:ea typeface="Calibri" panose="020F0502020204030204" pitchFamily="34" charset="0"/>
              </a:rPr>
              <a:t/>
            </a:r>
            <a:br>
              <a:rPr lang="el-GR" b="1" dirty="0">
                <a:ea typeface="Calibri" panose="020F0502020204030204" pitchFamily="34" charset="0"/>
              </a:rPr>
            </a:br>
            <a:r>
              <a:rPr lang="ar-SA" b="1" dirty="0">
                <a:ea typeface="Calibri" panose="020F0502020204030204" pitchFamily="34" charset="0"/>
              </a:rPr>
              <a:t>أ</a:t>
            </a:r>
            <a:r>
              <a:rPr lang="ar-SA" b="1" spc="25" dirty="0">
                <a:ea typeface="Calibri" panose="020F0502020204030204" pitchFamily="34" charset="0"/>
              </a:rPr>
              <a:t>ع</a:t>
            </a:r>
            <a:r>
              <a:rPr lang="ar-SA" b="1" spc="-105" dirty="0">
                <a:ea typeface="Calibri" panose="020F0502020204030204" pitchFamily="34" charset="0"/>
              </a:rPr>
              <a:t> </a:t>
            </a:r>
            <a:r>
              <a:rPr lang="ar-SA" b="1" dirty="0">
                <a:ea typeface="Calibri" panose="020F0502020204030204" pitchFamily="34" charset="0"/>
              </a:rPr>
              <a:t>ر</a:t>
            </a:r>
            <a:r>
              <a:rPr lang="ar-SA" b="1" spc="-190" dirty="0">
                <a:ea typeface="Calibri" panose="020F0502020204030204" pitchFamily="34" charset="0"/>
              </a:rPr>
              <a:t>ث</a:t>
            </a:r>
            <a:r>
              <a:rPr lang="ar-SA" b="1" spc="-50" dirty="0">
                <a:ea typeface="Calibri" panose="020F0502020204030204" pitchFamily="34" charset="0"/>
              </a:rPr>
              <a:t> </a:t>
            </a:r>
            <a:r>
              <a:rPr lang="ar-SA" b="1" dirty="0">
                <a:ea typeface="Calibri" panose="020F0502020204030204" pitchFamily="34" charset="0"/>
              </a:rPr>
              <a:t>عىل ح</a:t>
            </a:r>
            <a:r>
              <a:rPr lang="ar-SA" b="1" spc="5" dirty="0">
                <a:ea typeface="Calibri" panose="020F0502020204030204" pitchFamily="34" charset="0"/>
              </a:rPr>
              <a:t>ر</a:t>
            </a:r>
            <a:r>
              <a:rPr lang="ar-SA" b="1" spc="-110" dirty="0">
                <a:ea typeface="Calibri" panose="020F0502020204030204" pitchFamily="34" charset="0"/>
              </a:rPr>
              <a:t>ف</a:t>
            </a:r>
            <a:r>
              <a:rPr lang="ar-SA" b="1" spc="-5" dirty="0">
                <a:ea typeface="Calibri" panose="020F0502020204030204" pitchFamily="34" charset="0"/>
              </a:rPr>
              <a:t> </a:t>
            </a:r>
            <a:r>
              <a:rPr lang="ar-SA" b="1" dirty="0">
                <a:ea typeface="Calibri" panose="020F0502020204030204" pitchFamily="34" charset="0"/>
              </a:rPr>
              <a:t>ا</a:t>
            </a:r>
            <a:r>
              <a:rPr lang="ar-SA" b="1" spc="20" dirty="0">
                <a:ea typeface="Calibri" panose="020F0502020204030204" pitchFamily="34" charset="0"/>
              </a:rPr>
              <a:t>ل</a:t>
            </a:r>
            <a:r>
              <a:rPr lang="en-US" b="1" spc="-10" dirty="0">
                <a:ea typeface="Calibri" panose="020F0502020204030204" pitchFamily="34" charset="0"/>
              </a:rPr>
              <a:t>β</a:t>
            </a:r>
            <a:r>
              <a:rPr lang="en-US" b="1" spc="15" dirty="0">
                <a:ea typeface="Calibri" panose="020F0502020204030204" pitchFamily="34" charset="0"/>
              </a:rPr>
              <a:t> </a:t>
            </a:r>
            <a:r>
              <a:rPr lang="en-US" b="1" dirty="0">
                <a:ea typeface="Calibri" panose="020F0502020204030204" pitchFamily="34" charset="0"/>
              </a:rPr>
              <a:t>Β, </a:t>
            </a:r>
            <a:r>
              <a:rPr lang="ar-SA" b="1" dirty="0">
                <a:ea typeface="Calibri" panose="020F0502020204030204" pitchFamily="34" charset="0"/>
              </a:rPr>
              <a:t>ث</a:t>
            </a:r>
            <a:r>
              <a:rPr lang="ar-SA" b="1" spc="20" dirty="0">
                <a:ea typeface="Calibri" panose="020F0502020204030204" pitchFamily="34" charset="0"/>
              </a:rPr>
              <a:t>م</a:t>
            </a:r>
            <a:r>
              <a:rPr lang="ar-SA" b="1" spc="-10" dirty="0">
                <a:ea typeface="Calibri" panose="020F0502020204030204" pitchFamily="34" charset="0"/>
              </a:rPr>
              <a:t> </a:t>
            </a:r>
            <a:r>
              <a:rPr lang="ar-SA" b="1" dirty="0">
                <a:ea typeface="Calibri" panose="020F0502020204030204" pitchFamily="34" charset="0"/>
              </a:rPr>
              <a:t>ض</a:t>
            </a:r>
            <a:r>
              <a:rPr lang="ar-SA" b="1" spc="30" dirty="0">
                <a:ea typeface="Calibri" panose="020F0502020204030204" pitchFamily="34" charset="0"/>
              </a:rPr>
              <a:t>ع</a:t>
            </a:r>
            <a:r>
              <a:rPr lang="ar-SA" b="1" spc="-40" dirty="0">
                <a:ea typeface="Calibri" panose="020F0502020204030204" pitchFamily="34" charset="0"/>
              </a:rPr>
              <a:t> </a:t>
            </a:r>
            <a:r>
              <a:rPr lang="ar-SA" b="1" dirty="0">
                <a:ea typeface="Calibri" panose="020F0502020204030204" pitchFamily="34" charset="0"/>
              </a:rPr>
              <a:t>د</a:t>
            </a:r>
            <a:r>
              <a:rPr lang="ar-SA" b="1" spc="25" dirty="0">
                <a:ea typeface="Calibri" panose="020F0502020204030204" pitchFamily="34" charset="0"/>
              </a:rPr>
              <a:t>ا</a:t>
            </a:r>
            <a:r>
              <a:rPr lang="ar-SA" b="1" dirty="0">
                <a:ea typeface="Calibri" panose="020F0502020204030204" pitchFamily="34" charset="0"/>
              </a:rPr>
              <a:t>ئ</a:t>
            </a:r>
            <a:r>
              <a:rPr lang="ar-SA" b="1" spc="5" dirty="0">
                <a:ea typeface="Calibri" panose="020F0502020204030204" pitchFamily="34" charset="0"/>
              </a:rPr>
              <a:t>ر</a:t>
            </a:r>
            <a:r>
              <a:rPr lang="ar-SA" b="1" spc="-90" dirty="0">
                <a:ea typeface="Calibri" panose="020F0502020204030204" pitchFamily="34" charset="0"/>
              </a:rPr>
              <a:t>ة</a:t>
            </a:r>
            <a:r>
              <a:rPr lang="ar-SA" b="1" spc="-25" dirty="0">
                <a:ea typeface="Calibri" panose="020F0502020204030204" pitchFamily="34" charset="0"/>
              </a:rPr>
              <a:t> </a:t>
            </a:r>
            <a:r>
              <a:rPr lang="ar-SA" b="1" dirty="0">
                <a:ea typeface="Calibri" panose="020F0502020204030204" pitchFamily="34" charset="0"/>
              </a:rPr>
              <a:t>ح</a:t>
            </a:r>
            <a:r>
              <a:rPr lang="ar-SA" b="1" spc="-5" dirty="0">
                <a:ea typeface="Calibri" panose="020F0502020204030204" pitchFamily="34" charset="0"/>
              </a:rPr>
              <a:t>و</a:t>
            </a:r>
            <a:r>
              <a:rPr lang="ar-SA" b="1" spc="-35" dirty="0">
                <a:ea typeface="Calibri" panose="020F0502020204030204" pitchFamily="34" charset="0"/>
              </a:rPr>
              <a:t>ل</a:t>
            </a:r>
            <a:r>
              <a:rPr lang="ar-SA" b="1" spc="25" dirty="0">
                <a:ea typeface="Calibri" panose="020F0502020204030204" pitchFamily="34" charset="0"/>
              </a:rPr>
              <a:t>ه</a:t>
            </a:r>
            <a:r>
              <a:rPr lang="en-US" b="1" spc="15" dirty="0">
                <a:ea typeface="Calibri" panose="020F0502020204030204" pitchFamily="34" charset="0"/>
              </a:rPr>
              <a:t>.</a:t>
            </a:r>
            <a:r>
              <a:rPr lang="el-GR" b="1" dirty="0">
                <a:ea typeface="Calibri" panose="020F0502020204030204" pitchFamily="34" charset="0"/>
              </a:rPr>
              <a:t/>
            </a:r>
            <a:br>
              <a:rPr lang="el-GR" b="1" dirty="0">
                <a:ea typeface="Calibri" panose="020F0502020204030204" pitchFamily="34" charset="0"/>
              </a:rPr>
            </a:br>
            <a:r>
              <a:rPr lang="ar-SA" b="1" dirty="0">
                <a:ea typeface="Calibri" panose="020F0502020204030204" pitchFamily="34" charset="0"/>
              </a:rPr>
              <a:t>ح</a:t>
            </a:r>
            <a:r>
              <a:rPr lang="ar-SA" b="1" spc="10" dirty="0">
                <a:ea typeface="Calibri" panose="020F0502020204030204" pitchFamily="34" charset="0"/>
              </a:rPr>
              <a:t>ر</a:t>
            </a:r>
            <a:r>
              <a:rPr lang="ar-SA" b="1" spc="-10" dirty="0">
                <a:ea typeface="Calibri" panose="020F0502020204030204" pitchFamily="34" charset="0"/>
              </a:rPr>
              <a:t>و</a:t>
            </a:r>
            <a:r>
              <a:rPr lang="ar-SA" b="1" spc="5" dirty="0">
                <a:ea typeface="Calibri" panose="020F0502020204030204" pitchFamily="34" charset="0"/>
              </a:rPr>
              <a:t>ف</a:t>
            </a:r>
            <a:r>
              <a:rPr lang="en-US" b="1" spc="-25" dirty="0">
                <a:ea typeface="Calibri" panose="020F0502020204030204" pitchFamily="34" charset="0"/>
              </a:rPr>
              <a:t>Β</a:t>
            </a:r>
            <a:r>
              <a:rPr lang="en-US" b="1" dirty="0">
                <a:ea typeface="Calibri" panose="020F0502020204030204" pitchFamily="34" charset="0"/>
              </a:rPr>
              <a:t>,</a:t>
            </a:r>
            <a:r>
              <a:rPr lang="en-US" b="1" spc="-35" dirty="0">
                <a:ea typeface="Calibri" panose="020F0502020204030204" pitchFamily="34" charset="0"/>
              </a:rPr>
              <a:t>β</a:t>
            </a:r>
            <a:r>
              <a:rPr lang="ar-SA" b="1" dirty="0">
                <a:ea typeface="Calibri" panose="020F0502020204030204" pitchFamily="34" charset="0"/>
              </a:rPr>
              <a:t> ر</a:t>
            </a:r>
            <a:r>
              <a:rPr lang="ar-SA" b="1" spc="-180" dirty="0">
                <a:ea typeface="Calibri" panose="020F0502020204030204" pitchFamily="34" charset="0"/>
              </a:rPr>
              <a:t>ا</a:t>
            </a:r>
            <a:r>
              <a:rPr lang="ar-SA" b="1" spc="-25" dirty="0">
                <a:ea typeface="Calibri" panose="020F0502020204030204" pitchFamily="34" charset="0"/>
              </a:rPr>
              <a:t> </a:t>
            </a:r>
            <a:r>
              <a:rPr lang="ar-SA" b="1" dirty="0">
                <a:ea typeface="Calibri" panose="020F0502020204030204" pitchFamily="34" charset="0"/>
              </a:rPr>
              <a:t>پ</a:t>
            </a:r>
            <a:r>
              <a:rPr lang="ar-SA" b="1" spc="20" dirty="0">
                <a:ea typeface="Calibri" panose="020F0502020204030204" pitchFamily="34" charset="0"/>
              </a:rPr>
              <a:t>ی</a:t>
            </a:r>
            <a:r>
              <a:rPr lang="ar-SA" b="1" spc="5" dirty="0">
                <a:ea typeface="Calibri" panose="020F0502020204030204" pitchFamily="34" charset="0"/>
              </a:rPr>
              <a:t>د</a:t>
            </a:r>
            <a:r>
              <a:rPr lang="ar-SA" b="1" dirty="0">
                <a:ea typeface="Calibri" panose="020F0502020204030204" pitchFamily="34" charset="0"/>
              </a:rPr>
              <a:t>ا</a:t>
            </a:r>
            <a:r>
              <a:rPr lang="ar-SA" b="1" spc="25" dirty="0">
                <a:ea typeface="Calibri" panose="020F0502020204030204" pitchFamily="34" charset="0"/>
              </a:rPr>
              <a:t> </a:t>
            </a:r>
            <a:r>
              <a:rPr lang="ar-SA" b="1" dirty="0">
                <a:ea typeface="Calibri" panose="020F0502020204030204" pitchFamily="34" charset="0"/>
              </a:rPr>
              <a:t>ک</a:t>
            </a:r>
            <a:r>
              <a:rPr lang="ar-SA" b="1" spc="15" dirty="0">
                <a:ea typeface="Calibri" panose="020F0502020204030204" pitchFamily="34" charset="0"/>
              </a:rPr>
              <a:t>ن</a:t>
            </a:r>
            <a:r>
              <a:rPr lang="ar-SA" b="1" spc="30" dirty="0">
                <a:ea typeface="Calibri" panose="020F0502020204030204" pitchFamily="34" charset="0"/>
              </a:rPr>
              <a:t>ی</a:t>
            </a:r>
            <a:r>
              <a:rPr lang="ar-SA" b="1" spc="-5" dirty="0">
                <a:ea typeface="Calibri" panose="020F0502020204030204" pitchFamily="34" charset="0"/>
              </a:rPr>
              <a:t>د</a:t>
            </a:r>
            <a:r>
              <a:rPr lang="ar-SA" b="1" dirty="0">
                <a:ea typeface="Calibri" panose="020F0502020204030204" pitchFamily="34" charset="0"/>
              </a:rPr>
              <a:t> و ح</a:t>
            </a:r>
            <a:r>
              <a:rPr lang="ar-SA" b="1" spc="30" dirty="0">
                <a:ea typeface="Calibri" panose="020F0502020204030204" pitchFamily="34" charset="0"/>
              </a:rPr>
              <a:t>ل</a:t>
            </a:r>
            <a:r>
              <a:rPr lang="ar-SA" b="1" spc="-5" dirty="0">
                <a:ea typeface="Calibri" panose="020F0502020204030204" pitchFamily="34" charset="0"/>
              </a:rPr>
              <a:t>ق</a:t>
            </a:r>
            <a:r>
              <a:rPr lang="ar-SA" b="1" spc="5" dirty="0">
                <a:ea typeface="Calibri" panose="020F0502020204030204" pitchFamily="34" charset="0"/>
              </a:rPr>
              <a:t>ه </a:t>
            </a:r>
            <a:r>
              <a:rPr lang="ar-SA" b="1" dirty="0">
                <a:ea typeface="Calibri" panose="020F0502020204030204" pitchFamily="34" charset="0"/>
              </a:rPr>
              <a:t>ن</a:t>
            </a:r>
            <a:r>
              <a:rPr lang="ar-SA" b="1" spc="-5" dirty="0">
                <a:ea typeface="Calibri" panose="020F0502020204030204" pitchFamily="34" charset="0"/>
              </a:rPr>
              <a:t>م</a:t>
            </a:r>
            <a:r>
              <a:rPr lang="ar-SA" b="1" spc="5" dirty="0">
                <a:ea typeface="Calibri" panose="020F0502020204030204" pitchFamily="34" charset="0"/>
              </a:rPr>
              <a:t>ا</a:t>
            </a:r>
            <a:r>
              <a:rPr lang="ar-SA" b="1" spc="10" dirty="0">
                <a:ea typeface="Calibri" panose="020F0502020204030204" pitchFamily="34" charset="0"/>
              </a:rPr>
              <a:t>یی</a:t>
            </a:r>
            <a:r>
              <a:rPr lang="ar-SA" b="1" spc="20" dirty="0">
                <a:ea typeface="Calibri" panose="020F0502020204030204" pitchFamily="34" charset="0"/>
              </a:rPr>
              <a:t>د</a:t>
            </a:r>
            <a:r>
              <a:rPr lang="en-US" b="1" spc="15" dirty="0">
                <a:latin typeface="Calibri" panose="020F0502020204030204" pitchFamily="34" charset="0"/>
                <a:ea typeface="Calibri" panose="020F0502020204030204" pitchFamily="34" charset="0"/>
              </a:rPr>
              <a:t>.</a:t>
            </a:r>
            <a:r>
              <a:rPr lang="el-GR" b="1" dirty="0">
                <a:latin typeface="Calibri" panose="020F0502020204030204" pitchFamily="34" charset="0"/>
                <a:ea typeface="Calibri" panose="020F0502020204030204" pitchFamily="34" charset="0"/>
              </a:rPr>
              <a:t/>
            </a:r>
            <a:br>
              <a:rPr lang="el-GR" b="1" dirty="0">
                <a:latin typeface="Calibri" panose="020F0502020204030204" pitchFamily="34" charset="0"/>
                <a:ea typeface="Calibri" panose="020F0502020204030204" pitchFamily="34" charset="0"/>
              </a:rPr>
            </a:br>
            <a:endParaRPr lang="el-GR" dirty="0"/>
          </a:p>
        </p:txBody>
      </p:sp>
      <p:pic>
        <p:nvPicPr>
          <p:cNvPr id="10" name="image9.jpeg"/>
          <p:cNvPicPr>
            <a:picLocks noGrp="1"/>
          </p:cNvPicPr>
          <p:nvPr>
            <p:ph idx="1"/>
          </p:nvPr>
        </p:nvPicPr>
        <p:blipFill>
          <a:blip r:embed="rId4" cstate="print"/>
          <a:stretch>
            <a:fillRect/>
          </a:stretch>
        </p:blipFill>
        <p:spPr>
          <a:xfrm>
            <a:off x="3647728" y="1844824"/>
            <a:ext cx="4601792" cy="4536504"/>
          </a:xfrm>
          <a:prstGeom prst="rect">
            <a:avLst/>
          </a:prstGeom>
        </p:spPr>
      </p:pic>
      <p:pic>
        <p:nvPicPr>
          <p:cNvPr id="4" name="Εγγεγραμμένος ήχος">
            <a:hlinkClick r:id="" action="ppaction://media"/>
          </p:cNvPr>
          <p:cNvPicPr>
            <a:picLocks noRot="1" noChangeAspect="1"/>
          </p:cNvPicPr>
          <p:nvPr>
            <a:wavAudioFile r:embed="rId1" name="Εγγεγραμμένος ήχος"/>
          </p:nvPr>
        </p:nvPicPr>
        <p:blipFill>
          <a:blip r:embed="rId5"/>
          <a:stretch>
            <a:fillRect/>
          </a:stretch>
        </p:blipFill>
        <p:spPr>
          <a:xfrm>
            <a:off x="3575720" y="0"/>
            <a:ext cx="304800" cy="304800"/>
          </a:xfrm>
          <a:prstGeom prst="rect">
            <a:avLst/>
          </a:prstGeom>
        </p:spPr>
      </p:pic>
    </p:spTree>
    <p:extLst>
      <p:ext uri="{BB962C8B-B14F-4D97-AF65-F5344CB8AC3E}">
        <p14:creationId xmlns:p14="http://schemas.microsoft.com/office/powerpoint/2010/main" xmlns="" val="386444009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713"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1343472" y="613037"/>
            <a:ext cx="8458200" cy="2232248"/>
          </a:xfr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rtlCol="0" anchor="b">
            <a:normAutofit/>
          </a:bodyPr>
          <a:lstStyle/>
          <a:p>
            <a:pPr rtl="0"/>
            <a:r>
              <a:rPr lang="el-GR" b="1" i="1" dirty="0"/>
              <a:t>Ευχαριστώ πολύ, παιδιά!!!</a:t>
            </a:r>
          </a:p>
        </p:txBody>
      </p:sp>
      <p:pic>
        <p:nvPicPr>
          <p:cNvPr id="3" name="Εγγεγραμμένος ήχος">
            <a:hlinkClick r:id="" action="ppaction://media"/>
          </p:cNvPr>
          <p:cNvPicPr>
            <a:picLocks noRot="1" noChangeAspect="1"/>
          </p:cNvPicPr>
          <p:nvPr>
            <a:wavAudioFile r:embed="rId1" name="Εγγεγραμμένος ήχος"/>
          </p:nvPr>
        </p:nvPicPr>
        <p:blipFill>
          <a:blip r:embed="rId4"/>
          <a:stretch>
            <a:fillRect/>
          </a:stretch>
        </p:blipFill>
        <p:spPr>
          <a:xfrm>
            <a:off x="695400" y="2348880"/>
            <a:ext cx="304800" cy="304800"/>
          </a:xfrm>
          <a:prstGeom prst="rect">
            <a:avLst/>
          </a:prstGeom>
        </p:spPr>
      </p:pic>
    </p:spTree>
    <p:extLst>
      <p:ext uri="{BB962C8B-B14F-4D97-AF65-F5344CB8AC3E}">
        <p14:creationId xmlns:p14="http://schemas.microsoft.com/office/powerpoint/2010/main" xmlns="" val="233389397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561" fill="hold"/>
                                        <p:tgtEl>
                                          <p:spTgt spid="3"/>
                                        </p:tgtEl>
                                      </p:cBhvr>
                                    </p:cmd>
                                  </p:childTnLst>
                                </p:cTn>
                              </p:par>
                            </p:childTnLst>
                          </p:cTn>
                        </p:par>
                      </p:childTnLst>
                    </p:cTn>
                  </p:par>
                </p:childTnLst>
              </p:cTn>
              <p:nextCondLst>
                <p:cond evt="onClick" delay="0">
                  <p:tgtEl>
                    <p:spTgt spid="3"/>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3"/>
                </p:tgtEl>
              </p:cMediaNode>
            </p:audio>
          </p:childTnLst>
        </p:cTn>
      </p:par>
    </p:tnLst>
  </p:timing>
</p:sld>
</file>

<file path=ppt/theme/theme1.xml><?xml version="1.0" encoding="utf-8"?>
<a:theme xmlns:a="http://schemas.openxmlformats.org/drawingml/2006/main" name="Παιδιά-φίλοι 16x9">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_13246378_TF03896101" id="{D6C6EB41-DD7D-420A-A196-6FC490ABE6E9}" vid="{F30BB125-EEE8-4F8A-83C5-18D727329F3C}"/>
    </a:ext>
  </a:extLst>
</a:theme>
</file>

<file path=ppt/theme/theme2.xml><?xml version="1.0" encoding="utf-8"?>
<a:theme xmlns:a="http://schemas.openxmlformats.org/drawingml/2006/main" name="Θέμα του Office">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Θέμα του Office">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A369AEE-D726-45B1-ACA9-0D6048C368C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DA15C6C-6BB6-4DB6-B7D6-7F14EAB2CC5C}">
  <ds:schemaRefs>
    <ds:schemaRef ds:uri="http://schemas.microsoft.com/office/infopath/2007/PartnerControls"/>
    <ds:schemaRef ds:uri="40262f94-9f35-4ac3-9a90-690165a166b7"/>
    <ds:schemaRef ds:uri="a4f35948-e619-41b3-aa29-22878b09cfd2"/>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9EDF6667-B669-49A4-BBE6-2132BA71C0C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620</TotalTime>
  <Words>173</Words>
  <Application>Microsoft Office PowerPoint</Application>
  <PresentationFormat>Προσαρμογή</PresentationFormat>
  <Paragraphs>16</Paragraphs>
  <Slides>7</Slides>
  <Notes>3</Notes>
  <HiddenSlides>0</HiddenSlides>
  <MMClips>9</MMClips>
  <ScaleCrop>false</ScaleCrop>
  <HeadingPairs>
    <vt:vector size="4" baseType="variant">
      <vt:variant>
        <vt:lpstr>Θέμα</vt:lpstr>
      </vt:variant>
      <vt:variant>
        <vt:i4>1</vt:i4>
      </vt:variant>
      <vt:variant>
        <vt:lpstr>Τίτλοι διαφανειών</vt:lpstr>
      </vt:variant>
      <vt:variant>
        <vt:i4>7</vt:i4>
      </vt:variant>
    </vt:vector>
  </HeadingPairs>
  <TitlesOfParts>
    <vt:vector size="8" baseType="lpstr">
      <vt:lpstr>Παιδιά-φίλοι 16x9</vt:lpstr>
      <vt:lpstr>Γεια σας, παιδιά!!!</vt:lpstr>
      <vt:lpstr>Το ελληνικό αλφάβητο. The greek alphabet. L’ alphabet grec.  الاحرف الابجدية اليونانية حروف الفبای یونانی </vt:lpstr>
      <vt:lpstr>Οι ήχοι των ελληνικών γραμμάτων The sounds of greek letters Les sons des lettres grecques .تلفظ یا صدای حروف یونانی  . صوت الاحرف الابجدية اليونانية </vt:lpstr>
      <vt:lpstr>Χρωματίζω τα κομμάτια της εικόνας που έχουν α. Draw the pieces of the picture with the letter α. Je peins les parties de l'image qu'ils ont α. لون االجزاء المحتویة لحرف ال.α در تصویر که حرفα نوشته است رنگه کنید. </vt:lpstr>
      <vt:lpstr>Οι ήχοι των ελληνικών γραμμάτων The sounds of greek letters Les sons des lettres grecques .تلفظ یا صدای حروف یونانی  . صوت الاحرف الابجدية اليونانية </vt:lpstr>
      <vt:lpstr>Βρες και κύκλωσε τα Β, β. Find and circle the letter Β, β. Trouvez et encerclez B, β. أع رث عىل حرف الβ Β, ثم ضع دائرة حوله. حروفΒ,β را پیدا کنید و حلقه نمایید. </vt:lpstr>
      <vt:lpstr>Ευχαριστώ πολύ, παιδιά!!!</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Γεια σας, παιδιά!!!</dc:title>
  <dc:creator>ΑΝΝΑ ΤΡΙΑΝΤΑΦΥΛΛΟΥ</dc:creator>
  <cp:lastModifiedBy>Mary Grou</cp:lastModifiedBy>
  <cp:revision>27</cp:revision>
  <dcterms:created xsi:type="dcterms:W3CDTF">2020-05-12T20:50:22Z</dcterms:created>
  <dcterms:modified xsi:type="dcterms:W3CDTF">2020-05-26T07:30:33Z</dcterms:modified>
</cp:coreProperties>
</file>