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83" r:id="rId5"/>
    <p:sldId id="257" r:id="rId6"/>
    <p:sldId id="280" r:id="rId7"/>
    <p:sldId id="281" r:id="rId8"/>
    <p:sldId id="282" r:id="rId9"/>
    <p:sldId id="266" r:id="rId10"/>
    <p:sldId id="265" r:id="rId11"/>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autoAdjust="0"/>
  </p:normalViewPr>
  <p:slideViewPr>
    <p:cSldViewPr>
      <p:cViewPr varScale="1">
        <p:scale>
          <a:sx n="73" d="100"/>
          <a:sy n="73" d="100"/>
        </p:scale>
        <p:origin x="-62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53FA9-CEE9-45CB-ABEB-4675EB1C8177}" type="datetime1">
              <a:rPr lang="el-GR" smtClean="0"/>
              <a:pPr rtl="0"/>
              <a:t>25/5/2020</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l-GR" smtClean="0"/>
              <a:pPr rtl="0"/>
              <a:t>‹#›</a:t>
            </a:fld>
            <a:endParaRPr lang="el-GR" dirty="0"/>
          </a:p>
        </p:txBody>
      </p:sp>
    </p:spTree>
    <p:extLst>
      <p:ext uri="{BB962C8B-B14F-4D97-AF65-F5344CB8AC3E}">
        <p14:creationId xmlns:p14="http://schemas.microsoft.com/office/powerpoint/2010/main" xmlns=""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9131-5DAB-45BB-B953-669EAB428111}" type="datetime1">
              <a:rPr lang="el-GR" smtClean="0"/>
              <a:pPr/>
              <a:t>25/5/2020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l-GR" noProof="0" smtClean="0"/>
              <a:pPr rtl="0"/>
              <a:t>‹#›</a:t>
            </a:fld>
            <a:endParaRPr lang="el-GR" noProof="0" dirty="0"/>
          </a:p>
        </p:txBody>
      </p:sp>
    </p:spTree>
    <p:extLst>
      <p:ext uri="{BB962C8B-B14F-4D97-AF65-F5344CB8AC3E}">
        <p14:creationId xmlns:p14="http://schemas.microsoft.com/office/powerpoint/2010/main" xmlns=""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pPr rtl="0"/>
              <a:t>2</a:t>
            </a:fld>
            <a:endParaRPr lang="el-GR" dirty="0"/>
          </a:p>
        </p:txBody>
      </p:sp>
    </p:spTree>
    <p:extLst>
      <p:ext uri="{BB962C8B-B14F-4D97-AF65-F5344CB8AC3E}">
        <p14:creationId xmlns:p14="http://schemas.microsoft.com/office/powerpoint/2010/main" xmlns="" val="7600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pPr rtl="0"/>
              <a:t>6</a:t>
            </a:fld>
            <a:endParaRPr lang="el-GR" dirty="0"/>
          </a:p>
        </p:txBody>
      </p:sp>
    </p:spTree>
    <p:extLst>
      <p:ext uri="{BB962C8B-B14F-4D97-AF65-F5344CB8AC3E}">
        <p14:creationId xmlns:p14="http://schemas.microsoft.com/office/powerpoint/2010/main" xmlns=""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pPr rtl="0"/>
              <a:t>7</a:t>
            </a:fld>
            <a:endParaRPr lang="el-GR" dirty="0"/>
          </a:p>
        </p:txBody>
      </p:sp>
    </p:spTree>
    <p:extLst>
      <p:ext uri="{BB962C8B-B14F-4D97-AF65-F5344CB8AC3E}">
        <p14:creationId xmlns:p14="http://schemas.microsoft.com/office/powerpoint/2010/main" xmlns=""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xmlns="" val="0"/>
              </a:ext>
            </a:extLst>
          </a:blip>
          <a:srcRect l="2124" r="323" b="422"/>
          <a:stretch/>
        </p:blipFill>
        <p:spPr>
          <a:xfrm>
            <a:off x="1524" y="1"/>
            <a:ext cx="12188952" cy="6858000"/>
          </a:xfrm>
          <a:prstGeom prst="rect">
            <a:avLst/>
          </a:prstGeom>
        </p:spPr>
      </p:pic>
      <p:sp>
        <p:nvSpPr>
          <p:cNvPr id="2" name="Τίτλος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l-GR" noProof="0" dirty="0"/>
              <a:t>Κάντε κλικ για να επεξεργαστείτε τον τίτλο υποδείγματος</a:t>
            </a:r>
          </a:p>
        </p:txBody>
      </p:sp>
      <p:sp>
        <p:nvSpPr>
          <p:cNvPr id="3" name="Υπότιτλο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xmlns="" val="4154451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8" name="Ελεύθερη σχεδίαση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12" name="Θέση εικόνας 11"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1B856EB7-E197-4E8A-A5D9-A47E400532AA}" type="datetime1">
              <a:rPr lang="el-GR" noProof="0" smtClean="0"/>
              <a:pPr rtl="0"/>
              <a:t>25/5/2020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651318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
        <p:nvSpPr>
          <p:cNvPr id="18" name="Ελεύθερη σχεδίαση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Θέση κειμένου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xmlns="" val="2037772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8" name="Ελεύθερη σχεδίαση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xmlns="" val="1017792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63" y="283"/>
            <a:ext cx="12188952" cy="6859715"/>
          </a:xfrm>
          <a:prstGeom prst="rect">
            <a:avLst/>
          </a:prstGeom>
        </p:spPr>
      </p:pic>
      <p:sp>
        <p:nvSpPr>
          <p:cNvPr id="2" name="Τίτλος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lnSpc>
                <a:spcPct val="80000"/>
              </a:lnSpc>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8" name="Ελεύθερη σχεδίαση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Θέση εικόνας 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0" name="Ελεύθερη σχεδίαση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4" name="Ελεύθερη σχεδίαση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Ελεύθερη σχεδίαση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Θέση εικόνας 20"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xmlns="" val="864672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20731941-3887-4761-9A51-2A8FB5B8D16B}" type="datetime1">
              <a:rPr lang="el-GR" noProof="0" smtClean="0"/>
              <a:pPr rtl="0"/>
              <a:t>25/5/2020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1443261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a:xfrm>
            <a:off x="1524000" y="365125"/>
            <a:ext cx="6858000" cy="4940300"/>
          </a:xfrm>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AD668179-0A73-43D0-BE87-16E4C4CB7E6E}" type="datetime1">
              <a:rPr lang="el-GR" noProof="0" smtClean="0"/>
              <a:pPr rtl="0"/>
              <a:t>25/5/2020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3926244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5D16D50D-C5A4-4006-B452-234FC001F44D}" type="datetime1">
              <a:rPr lang="el-GR" noProof="0" smtClean="0"/>
              <a:pPr rtl="0"/>
              <a:t>25/5/2020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1035739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xmlns="" val="0"/>
              </a:ext>
            </a:extLst>
          </a:blip>
          <a:srcRect l="434" t="422"/>
          <a:stretch/>
        </p:blipFill>
        <p:spPr>
          <a:xfrm>
            <a:off x="0" y="0"/>
            <a:ext cx="12188952" cy="6857176"/>
          </a:xfrm>
          <a:prstGeom prst="rect">
            <a:avLst/>
          </a:prstGeom>
        </p:spPr>
      </p:pic>
      <p:sp>
        <p:nvSpPr>
          <p:cNvPr id="2" name="Τίτλος 1"/>
          <p:cNvSpPr>
            <a:spLocks noGrp="1"/>
          </p:cNvSpPr>
          <p:nvPr>
            <p:ph type="title"/>
          </p:nvPr>
        </p:nvSpPr>
        <p:spPr>
          <a:xfrm>
            <a:off x="3352800" y="533400"/>
            <a:ext cx="7315200" cy="1828800"/>
          </a:xfrm>
        </p:spPr>
        <p:txBody>
          <a:bodyPr rtlCol="0" anchor="b">
            <a:normAutofit/>
          </a:bodyPr>
          <a:lstStyle>
            <a:lvl1pPr>
              <a:defRPr sz="4400"/>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Tree>
    <p:extLst>
      <p:ext uri="{BB962C8B-B14F-4D97-AF65-F5344CB8AC3E}">
        <p14:creationId xmlns:p14="http://schemas.microsoft.com/office/powerpoint/2010/main" xmlns="" val="2279508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sz="half" idx="1"/>
          </p:nvPr>
        </p:nvSpPr>
        <p:spPr>
          <a:xfrm>
            <a:off x="152400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περιεχομένου 3"/>
          <p:cNvSpPr>
            <a:spLocks noGrp="1"/>
          </p:cNvSpPr>
          <p:nvPr>
            <p:ph sz="half" idx="2"/>
          </p:nvPr>
        </p:nvSpPr>
        <p:spPr>
          <a:xfrm>
            <a:off x="627888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EACAF202-79AC-4409-AE74-4C6FB160A6A1}" type="datetime1">
              <a:rPr lang="el-GR" noProof="0" smtClean="0"/>
              <a:pPr rtl="0"/>
              <a:t>25/5/2020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1625302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152400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κειμένου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27888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7" name="Θέση ημερομηνίας 6"/>
          <p:cNvSpPr>
            <a:spLocks noGrp="1"/>
          </p:cNvSpPr>
          <p:nvPr>
            <p:ph type="dt" sz="half" idx="10"/>
          </p:nvPr>
        </p:nvSpPr>
        <p:spPr/>
        <p:txBody>
          <a:bodyPr rtlCol="0"/>
          <a:lstStyle/>
          <a:p>
            <a:pPr rtl="0"/>
            <a:fld id="{94FAF4CD-14FA-4961-9404-DEE5137D2B2D}" type="datetime1">
              <a:rPr lang="el-GR" noProof="0" smtClean="0"/>
              <a:pPr rtl="0"/>
              <a:t>25/5/2020</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2900086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Kλικ</a:t>
            </a:r>
            <a:r>
              <a:rPr lang="el-GR" dirty="0" smtClean="0"/>
              <a:t> για επεξεργασία του τίτλου</a:t>
            </a:r>
            <a:endParaRPr lang="el-GR" dirty="0"/>
          </a:p>
        </p:txBody>
      </p:sp>
      <p:sp>
        <p:nvSpPr>
          <p:cNvPr id="3" name="2 - Θέση υποσέλιδου"/>
          <p:cNvSpPr>
            <a:spLocks noGrp="1"/>
          </p:cNvSpPr>
          <p:nvPr>
            <p:ph type="ftr" sz="quarter" idx="10"/>
          </p:nvPr>
        </p:nvSpPr>
        <p:spPr/>
        <p:txBody>
          <a:bodyPr/>
          <a:lstStyle/>
          <a:p>
            <a:pPr rtl="0"/>
            <a:r>
              <a:rPr lang="el-GR" noProof="0" smtClean="0"/>
              <a:t>Προσθήκη υποσέλιδου</a:t>
            </a:r>
            <a:endParaRPr lang="el-GR" noProof="0" dirty="0"/>
          </a:p>
        </p:txBody>
      </p:sp>
      <p:sp>
        <p:nvSpPr>
          <p:cNvPr id="4" name="3 - Θέση ημερομηνίας"/>
          <p:cNvSpPr>
            <a:spLocks noGrp="1"/>
          </p:cNvSpPr>
          <p:nvPr>
            <p:ph type="dt" sz="half" idx="11"/>
          </p:nvPr>
        </p:nvSpPr>
        <p:spPr/>
        <p:txBody>
          <a:bodyPr/>
          <a:lstStyle/>
          <a:p>
            <a:pPr rtl="0"/>
            <a:fld id="{D0C062C6-5D47-4B3D-9F43-AEF45327A298}" type="datetime1">
              <a:rPr lang="el-GR" noProof="0" smtClean="0"/>
              <a:pPr rtl="0"/>
              <a:t>25/5/2020</a:t>
            </a:fld>
            <a:endParaRPr lang="el-GR" noProof="0" dirty="0"/>
          </a:p>
        </p:txBody>
      </p:sp>
      <p:sp>
        <p:nvSpPr>
          <p:cNvPr id="5" name="4 - Θέση αριθμού διαφάνειας"/>
          <p:cNvSpPr>
            <a:spLocks noGrp="1"/>
          </p:cNvSpPr>
          <p:nvPr>
            <p:ph type="sldNum" sz="quarter" idx="12"/>
          </p:nvPr>
        </p:nvSpPr>
        <p:spPr/>
        <p:txBody>
          <a:bodyPr/>
          <a:lstStyle/>
          <a:p>
            <a:pPr rtl="0"/>
            <a:fld id="{289D71E3-7D81-4C24-B9D8-6B108755C64C}" type="slidenum">
              <a:rPr lang="el-GR" noProof="0" smtClean="0"/>
              <a:pPr rtl="0"/>
              <a:t>‹#›</a:t>
            </a:fld>
            <a:endParaRPr lang="el-GR"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lang="el-GR" sz="1100" smtClean="0"/>
            </a:lvl1pPr>
          </a:lstStyle>
          <a:p>
            <a:r>
              <a:rPr lang="el-GR" noProof="0" dirty="0"/>
              <a:t>Κάντε κλικ για να </a:t>
            </a:r>
            <a:r>
              <a:rPr lang="el-GR" noProof="0" dirty="0" smtClean="0"/>
              <a:t>επεξεργαστεί</a:t>
            </a:r>
            <a:r>
              <a:rPr lang="el-GR" sz="1100" dirty="0" smtClean="0">
                <a:latin typeface="Calibri"/>
                <a:ea typeface="Calibri"/>
              </a:rPr>
              <a:t>Συμπλήρωσε το γράμμα ‘</a:t>
            </a:r>
            <a:r>
              <a:rPr lang="el-GR" sz="1100" dirty="0" err="1" smtClean="0">
                <a:latin typeface="Calibri"/>
                <a:ea typeface="Calibri"/>
              </a:rPr>
              <a:t>Η,η</a:t>
            </a:r>
            <a:r>
              <a:rPr lang="el-GR" sz="1100" dirty="0" smtClean="0">
                <a:latin typeface="Calibri"/>
                <a:ea typeface="Calibri"/>
              </a:rPr>
              <a:t>’. </a:t>
            </a:r>
            <a:r>
              <a:rPr lang="en-US" sz="1100" dirty="0" smtClean="0">
                <a:latin typeface="Calibri"/>
                <a:ea typeface="Calibri"/>
              </a:rPr>
              <a:t>Complete the letter ‘</a:t>
            </a:r>
            <a:r>
              <a:rPr lang="en-US" sz="1100" dirty="0" err="1" smtClean="0">
                <a:latin typeface="Calibri"/>
                <a:ea typeface="Calibri"/>
              </a:rPr>
              <a:t>Η,η</a:t>
            </a:r>
            <a:r>
              <a:rPr lang="en-US" sz="1100" dirty="0" smtClean="0">
                <a:latin typeface="Calibri"/>
                <a:ea typeface="Calibri"/>
              </a:rPr>
              <a:t>’. </a:t>
            </a:r>
            <a:r>
              <a:rPr lang="en-US" sz="1100" dirty="0" err="1" smtClean="0">
                <a:latin typeface="Calibri"/>
                <a:ea typeface="Calibri"/>
              </a:rPr>
              <a:t>Remplissez</a:t>
            </a:r>
            <a:r>
              <a:rPr lang="en-US" sz="1100" dirty="0" smtClean="0">
                <a:latin typeface="Calibri"/>
                <a:ea typeface="Calibri"/>
              </a:rPr>
              <a:t> la </a:t>
            </a:r>
            <a:r>
              <a:rPr lang="en-US" sz="1100" dirty="0" err="1" smtClean="0">
                <a:latin typeface="Calibri"/>
                <a:ea typeface="Calibri"/>
              </a:rPr>
              <a:t>lettre</a:t>
            </a:r>
            <a:r>
              <a:rPr lang="en-US" sz="1100" dirty="0" smtClean="0">
                <a:latin typeface="Calibri"/>
                <a:ea typeface="Calibri"/>
              </a:rPr>
              <a:t> «</a:t>
            </a:r>
            <a:r>
              <a:rPr lang="en-US" sz="1100" dirty="0" err="1" smtClean="0">
                <a:latin typeface="Calibri"/>
                <a:ea typeface="Calibri"/>
              </a:rPr>
              <a:t>Η,η</a:t>
            </a:r>
            <a:r>
              <a:rPr lang="en-US" sz="1100" dirty="0" smtClean="0">
                <a:latin typeface="Calibri"/>
                <a:ea typeface="Calibri"/>
              </a:rPr>
              <a:t>» .</a:t>
            </a:r>
            <a:r>
              <a:rPr lang="el-GR" sz="1100" dirty="0" smtClean="0">
                <a:latin typeface="Calibri"/>
                <a:ea typeface="Calibri"/>
              </a:rPr>
              <a:t/>
            </a:r>
            <a:br>
              <a:rPr lang="el-GR" sz="1100" dirty="0" smtClean="0">
                <a:latin typeface="Calibri"/>
                <a:ea typeface="Calibri"/>
              </a:rPr>
            </a:br>
            <a:r>
              <a:rPr lang="ar-SA" sz="1100" dirty="0" smtClean="0">
                <a:latin typeface="Calibri"/>
                <a:ea typeface="Calibri"/>
                <a:cs typeface="Arial"/>
              </a:rPr>
              <a:t>ا</a:t>
            </a:r>
            <a:r>
              <a:rPr lang="ar-SA" sz="1100" spc="-10" dirty="0" smtClean="0">
                <a:latin typeface="Calibri"/>
                <a:ea typeface="Calibri"/>
                <a:cs typeface="Arial"/>
              </a:rPr>
              <a:t>ك</a:t>
            </a:r>
            <a:r>
              <a:rPr lang="ar-SA" sz="1100" dirty="0" smtClean="0">
                <a:latin typeface="Calibri"/>
                <a:ea typeface="Calibri"/>
                <a:cs typeface="Arial"/>
              </a:rPr>
              <a:t>م</a:t>
            </a:r>
            <a:r>
              <a:rPr lang="ar-SA" sz="1100" spc="-10" dirty="0" smtClean="0">
                <a:latin typeface="Calibri"/>
                <a:ea typeface="Calibri"/>
                <a:cs typeface="Arial"/>
              </a:rPr>
              <a:t>ل</a:t>
            </a:r>
            <a:r>
              <a:rPr lang="ar-SA" sz="1100" spc="-5" dirty="0" smtClean="0">
                <a:latin typeface="Calibri"/>
                <a:ea typeface="Calibri"/>
                <a:cs typeface="Arial"/>
              </a:rPr>
              <a:t> </a:t>
            </a:r>
            <a:r>
              <a:rPr lang="ar-SA" sz="1100" dirty="0" smtClean="0">
                <a:latin typeface="Calibri"/>
                <a:ea typeface="Calibri"/>
                <a:cs typeface="Arial"/>
              </a:rPr>
              <a:t>ح</a:t>
            </a:r>
            <a:r>
              <a:rPr lang="ar-SA" sz="1100" spc="-15" dirty="0" smtClean="0">
                <a:latin typeface="Calibri"/>
                <a:ea typeface="Calibri"/>
                <a:cs typeface="Arial"/>
              </a:rPr>
              <a:t>ر</a:t>
            </a:r>
            <a:r>
              <a:rPr lang="ar-SA" sz="1100" spc="-10" dirty="0" smtClean="0">
                <a:latin typeface="Calibri"/>
                <a:ea typeface="Calibri"/>
                <a:cs typeface="Arial"/>
              </a:rPr>
              <a:t>ف</a:t>
            </a:r>
            <a:r>
              <a:rPr lang="ar-SA" sz="1100" spc="15" dirty="0" smtClean="0">
                <a:latin typeface="Calibri"/>
                <a:ea typeface="Calibri"/>
                <a:cs typeface="Arial"/>
              </a:rPr>
              <a:t> </a:t>
            </a:r>
            <a:r>
              <a:rPr lang="ar-SA" sz="1100" dirty="0" smtClean="0">
                <a:latin typeface="Calibri"/>
                <a:ea typeface="Calibri"/>
                <a:cs typeface="Arial"/>
              </a:rPr>
              <a:t>ا</a:t>
            </a:r>
            <a:r>
              <a:rPr lang="ar-SA" sz="1100" spc="-10" dirty="0" smtClean="0">
                <a:latin typeface="Calibri"/>
                <a:ea typeface="Calibri"/>
                <a:cs typeface="Arial"/>
              </a:rPr>
              <a:t>ل</a:t>
            </a:r>
            <a:r>
              <a:rPr lang="ar-SA" sz="1100" spc="50" dirty="0" smtClean="0">
                <a:latin typeface="Calibri"/>
                <a:ea typeface="Calibri"/>
              </a:rPr>
              <a:t> </a:t>
            </a:r>
            <a:r>
              <a:rPr lang="en-US" sz="1100" spc="-15" dirty="0" smtClean="0">
                <a:latin typeface="Calibri"/>
                <a:ea typeface="Calibri"/>
              </a:rPr>
              <a:t>‘</a:t>
            </a:r>
            <a:r>
              <a:rPr lang="en-US" sz="1100" spc="5" dirty="0" err="1" smtClean="0">
                <a:latin typeface="Calibri"/>
                <a:ea typeface="Calibri"/>
              </a:rPr>
              <a:t>Η</a:t>
            </a:r>
            <a:r>
              <a:rPr lang="en-US" sz="1100" spc="-15" dirty="0" err="1" smtClean="0">
                <a:latin typeface="Calibri"/>
                <a:ea typeface="Calibri"/>
              </a:rPr>
              <a:t>,</a:t>
            </a:r>
            <a:r>
              <a:rPr lang="en-US" sz="1100" spc="5" dirty="0" err="1" smtClean="0">
                <a:latin typeface="Calibri"/>
                <a:ea typeface="Calibri"/>
              </a:rPr>
              <a:t>η</a:t>
            </a:r>
            <a:r>
              <a:rPr lang="en-US" sz="1100" dirty="0" smtClean="0">
                <a:latin typeface="Calibri"/>
                <a:ea typeface="Calibri"/>
              </a:rPr>
              <a:t>’</a:t>
            </a:r>
            <a:r>
              <a:rPr lang="en-US" sz="1100" spc="25" dirty="0" smtClean="0">
                <a:latin typeface="Arial"/>
                <a:ea typeface="Calibri"/>
              </a:rPr>
              <a:t> </a:t>
            </a:r>
            <a:r>
              <a:rPr lang="en-US" sz="1100" dirty="0" smtClean="0">
                <a:latin typeface="Arial"/>
                <a:ea typeface="Calibri"/>
              </a:rPr>
              <a:t>        -</a:t>
            </a:r>
            <a:r>
              <a:rPr lang="ar-SA" sz="1100" spc="-35" dirty="0" smtClean="0">
                <a:latin typeface="Calibri"/>
                <a:ea typeface="Calibri"/>
                <a:cs typeface="Arial"/>
              </a:rPr>
              <a:t>ح</a:t>
            </a:r>
            <a:r>
              <a:rPr lang="ar-SA" sz="1100" spc="-15" dirty="0" smtClean="0">
                <a:latin typeface="Calibri"/>
                <a:ea typeface="Calibri"/>
                <a:cs typeface="Arial"/>
              </a:rPr>
              <a:t>ر</a:t>
            </a:r>
            <a:r>
              <a:rPr lang="ar-SA" sz="1100" spc="-10" dirty="0" smtClean="0">
                <a:latin typeface="Calibri"/>
                <a:ea typeface="Calibri"/>
                <a:cs typeface="Arial"/>
              </a:rPr>
              <a:t>ف</a:t>
            </a:r>
            <a:r>
              <a:rPr lang="en-US" sz="1100" spc="10" dirty="0" err="1" smtClean="0">
                <a:latin typeface="Calibri"/>
                <a:ea typeface="Calibri"/>
              </a:rPr>
              <a:t>Η</a:t>
            </a:r>
            <a:r>
              <a:rPr lang="en-US" sz="1100" spc="-15" dirty="0" err="1" smtClean="0">
                <a:latin typeface="Calibri"/>
                <a:ea typeface="Calibri"/>
              </a:rPr>
              <a:t>,</a:t>
            </a:r>
            <a:r>
              <a:rPr lang="en-US" sz="1100" spc="5" dirty="0" err="1" smtClean="0">
                <a:latin typeface="Calibri"/>
                <a:ea typeface="Calibri"/>
              </a:rPr>
              <a:t>η</a:t>
            </a:r>
            <a:r>
              <a:rPr lang="en-US" sz="1100" spc="-65" dirty="0" smtClean="0">
                <a:latin typeface="Arial"/>
                <a:ea typeface="Calibri"/>
              </a:rPr>
              <a:t> </a:t>
            </a:r>
            <a:r>
              <a:rPr lang="en-US" sz="1100" dirty="0" smtClean="0">
                <a:latin typeface="Arial"/>
                <a:ea typeface="Calibri"/>
              </a:rPr>
              <a:t> </a:t>
            </a:r>
            <a:r>
              <a:rPr lang="ar-SA" sz="1100" dirty="0" smtClean="0">
                <a:latin typeface="Calibri"/>
                <a:ea typeface="Calibri"/>
                <a:cs typeface="Arial"/>
              </a:rPr>
              <a:t>ر</a:t>
            </a:r>
            <a:r>
              <a:rPr lang="ar-SA" sz="1100" spc="5" dirty="0" smtClean="0">
                <a:latin typeface="Calibri"/>
                <a:ea typeface="Calibri"/>
                <a:cs typeface="Arial"/>
              </a:rPr>
              <a:t>ا</a:t>
            </a:r>
            <a:r>
              <a:rPr lang="ar-SA" sz="1100" spc="-5" dirty="0" smtClean="0">
                <a:latin typeface="Calibri"/>
                <a:ea typeface="Calibri"/>
                <a:cs typeface="Arial"/>
              </a:rPr>
              <a:t> </a:t>
            </a:r>
            <a:r>
              <a:rPr lang="ar-SA" sz="1100" dirty="0" smtClean="0">
                <a:latin typeface="Calibri"/>
                <a:ea typeface="Calibri"/>
                <a:cs typeface="Arial"/>
              </a:rPr>
              <a:t>ب</a:t>
            </a:r>
            <a:r>
              <a:rPr lang="ar-SA" sz="1100" spc="-5" dirty="0" smtClean="0">
                <a:latin typeface="Calibri"/>
                <a:ea typeface="Calibri"/>
                <a:cs typeface="Arial"/>
              </a:rPr>
              <a:t>نو</a:t>
            </a:r>
            <a:r>
              <a:rPr lang="ar-SA" sz="1100" spc="-10" dirty="0" smtClean="0">
                <a:latin typeface="Calibri"/>
                <a:ea typeface="Calibri"/>
                <a:cs typeface="Arial"/>
              </a:rPr>
              <a:t>یسی</a:t>
            </a:r>
            <a:r>
              <a:rPr lang="ar-SA" sz="1100" spc="10" dirty="0" smtClean="0">
                <a:latin typeface="Calibri"/>
                <a:ea typeface="Calibri"/>
                <a:cs typeface="Arial"/>
              </a:rPr>
              <a:t>د</a:t>
            </a:r>
            <a:r>
              <a:rPr lang="ar-SA" sz="1100" dirty="0" smtClean="0">
                <a:latin typeface="Calibri"/>
                <a:ea typeface="Calibri"/>
                <a:cs typeface="Arial"/>
              </a:rPr>
              <a:t> تکم</a:t>
            </a:r>
            <a:r>
              <a:rPr lang="ar-SA" sz="1100" spc="-10" dirty="0" smtClean="0">
                <a:latin typeface="Calibri"/>
                <a:ea typeface="Calibri"/>
                <a:cs typeface="Arial"/>
              </a:rPr>
              <a:t>ی</a:t>
            </a:r>
            <a:r>
              <a:rPr lang="ar-SA" sz="1100" spc="-5" dirty="0" smtClean="0">
                <a:latin typeface="Calibri"/>
                <a:ea typeface="Calibri"/>
                <a:cs typeface="Arial"/>
              </a:rPr>
              <a:t>ل</a:t>
            </a:r>
            <a:r>
              <a:rPr lang="ar-SA" sz="1100" dirty="0" smtClean="0">
                <a:latin typeface="Calibri"/>
                <a:ea typeface="Calibri"/>
                <a:cs typeface="Arial"/>
              </a:rPr>
              <a:t> ک</a:t>
            </a:r>
            <a:r>
              <a:rPr lang="ar-SA" sz="1100" spc="-10" dirty="0" smtClean="0">
                <a:latin typeface="Calibri"/>
                <a:ea typeface="Calibri"/>
                <a:cs typeface="Arial"/>
              </a:rPr>
              <a:t>نی</a:t>
            </a:r>
            <a:r>
              <a:rPr lang="ar-SA" sz="1100" spc="10" dirty="0" smtClean="0">
                <a:latin typeface="Calibri"/>
                <a:ea typeface="Calibri"/>
                <a:cs typeface="Arial"/>
              </a:rPr>
              <a:t>د</a:t>
            </a:r>
            <a:r>
              <a:rPr lang="en-US" sz="1100" dirty="0" smtClean="0">
                <a:latin typeface="Arial"/>
                <a:ea typeface="Calibri"/>
              </a:rPr>
              <a:t>.</a:t>
            </a:r>
            <a:r>
              <a:rPr lang="el-GR" sz="1100" dirty="0" smtClean="0">
                <a:latin typeface="Calibri"/>
                <a:ea typeface="Calibri"/>
              </a:rPr>
              <a:t/>
            </a:r>
            <a:br>
              <a:rPr lang="el-GR" sz="1100" dirty="0" smtClean="0">
                <a:latin typeface="Calibri"/>
                <a:ea typeface="Calibri"/>
              </a:rPr>
            </a:br>
            <a:r>
              <a:rPr lang="en-US" sz="1000" dirty="0" smtClean="0">
                <a:latin typeface="Arial"/>
                <a:ea typeface="Calibri"/>
                <a:cs typeface="Calibri"/>
              </a:rPr>
              <a:t> </a:t>
            </a:r>
            <a:r>
              <a:rPr lang="el-GR" sz="1100" dirty="0" smtClean="0">
                <a:latin typeface="Calibri"/>
                <a:ea typeface="Calibri"/>
              </a:rPr>
              <a:t/>
            </a:r>
            <a:br>
              <a:rPr lang="el-GR" sz="1100" dirty="0" smtClean="0">
                <a:latin typeface="Calibri"/>
                <a:ea typeface="Calibri"/>
              </a:rPr>
            </a:br>
            <a:r>
              <a:rPr lang="el-GR" noProof="0" dirty="0" smtClean="0"/>
              <a:t>τε </a:t>
            </a:r>
            <a:r>
              <a:rPr lang="el-GR" noProof="0" dirty="0"/>
              <a:t>το Στυλ κύριου τίτλου</a:t>
            </a:r>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3" name="Θέση ημερομηνίας 2"/>
          <p:cNvSpPr>
            <a:spLocks noGrp="1"/>
          </p:cNvSpPr>
          <p:nvPr>
            <p:ph type="dt" sz="half" idx="10"/>
          </p:nvPr>
        </p:nvSpPr>
        <p:spPr/>
        <p:txBody>
          <a:bodyPr rtlCol="0"/>
          <a:lstStyle/>
          <a:p>
            <a:pPr rtl="0"/>
            <a:fld id="{FE999DCE-D212-45C9-A5C2-D0A14B00BE75}" type="datetime1">
              <a:rPr lang="el-GR" noProof="0" smtClean="0"/>
              <a:pPr rtl="0"/>
              <a:t>25/5/2020</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645025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a:t>Προσθήκη υποσέλιδου</a:t>
            </a:r>
          </a:p>
        </p:txBody>
      </p:sp>
      <p:sp>
        <p:nvSpPr>
          <p:cNvPr id="2" name="Θέση ημερομηνίας 1"/>
          <p:cNvSpPr>
            <a:spLocks noGrp="1"/>
          </p:cNvSpPr>
          <p:nvPr>
            <p:ph type="dt" sz="half" idx="10"/>
          </p:nvPr>
        </p:nvSpPr>
        <p:spPr/>
        <p:txBody>
          <a:bodyPr rtlCol="0"/>
          <a:lstStyle/>
          <a:p>
            <a:pPr rtl="0"/>
            <a:fld id="{6AF0AD33-166C-47F1-AAF4-8A8A61337BA6}" type="datetime1">
              <a:rPr lang="el-GR" noProof="0" smtClean="0"/>
              <a:pPr rtl="0"/>
              <a:t>25/5/2020</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3580071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κειμένου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7105FD63-2816-4352-8B28-E477574797EA}" type="datetime1">
              <a:rPr lang="el-GR" noProof="0" smtClean="0"/>
              <a:pPr rtl="0"/>
              <a:t>25/5/2020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807354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7" cstate="print">
            <a:extLst>
              <a:ext uri="{28A0092B-C50C-407E-A947-70E740481C1C}">
                <a14:useLocalDpi xmlns:a14="http://schemas.microsoft.com/office/drawing/2010/main" xmlns="" val="0"/>
              </a:ext>
            </a:extLst>
          </a:blip>
          <a:srcRect l="525" t="511" r="525" b="2999"/>
          <a:stretch/>
        </p:blipFill>
        <p:spPr>
          <a:xfrm>
            <a:off x="0" y="0"/>
            <a:ext cx="12188826" cy="6858000"/>
          </a:xfrm>
          <a:prstGeom prst="rect">
            <a:avLst/>
          </a:prstGeom>
        </p:spPr>
      </p:pic>
      <p:sp>
        <p:nvSpPr>
          <p:cNvPr id="2" name="Θέση τίτλου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l-GR" noProof="0" dirty="0"/>
              <a:t>Προσθήκη υποσέλιδου</a:t>
            </a:r>
          </a:p>
        </p:txBody>
      </p:sp>
      <p:sp>
        <p:nvSpPr>
          <p:cNvPr id="4" name="Θέση ημερομηνίας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0C062C6-5D47-4B3D-9F43-AEF45327A298}" type="datetime1">
              <a:rPr lang="el-GR" noProof="0" smtClean="0"/>
              <a:pPr rtl="0"/>
              <a:t>25/5/2020</a:t>
            </a:fld>
            <a:endParaRPr lang="el-GR" noProof="0" dirty="0"/>
          </a:p>
        </p:txBody>
      </p:sp>
      <p:sp>
        <p:nvSpPr>
          <p:cNvPr id="6" name="Θέση αριθμού διαφάνειας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3" r:id="rId6"/>
    <p:sldLayoutId id="2147483654" r:id="rId7"/>
    <p:sldLayoutId id="2147483655" r:id="rId8"/>
    <p:sldLayoutId id="2147483656" r:id="rId9"/>
    <p:sldLayoutId id="2147483657" r:id="rId10"/>
    <p:sldLayoutId id="2147483660" r:id="rId11"/>
    <p:sldLayoutId id="2147483662" r:id="rId12"/>
    <p:sldLayoutId id="2147483661" r:id="rId13"/>
    <p:sldLayoutId id="2147483658" r:id="rId14"/>
    <p:sldLayoutId id="2147483659" r:id="rId1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2.wav"/><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audio" Target="../media/audio5.wav"/><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12.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7.wav"/><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2D97EA-94E6-4D7C-A181-9A08D7DCBA79}"/>
              </a:ext>
            </a:extLst>
          </p:cNvPr>
          <p:cNvSpPr>
            <a:spLocks noGrp="1"/>
          </p:cNvSpPr>
          <p:nvPr>
            <p:ph type="title"/>
          </p:nvPr>
        </p:nvSpPr>
        <p:spPr>
          <a:xfrm>
            <a:off x="0" y="980728"/>
            <a:ext cx="12192000" cy="100811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el-GR" sz="5400" dirty="0"/>
              <a:t>Γεια σας, παιδιά</a:t>
            </a:r>
            <a:r>
              <a:rPr lang="el-GR" sz="5400" dirty="0" smtClean="0"/>
              <a:t>!</a:t>
            </a:r>
            <a:endParaRPr lang="el-GR" sz="5400" dirty="0"/>
          </a:p>
        </p:txBody>
      </p:sp>
      <p:sp>
        <p:nvSpPr>
          <p:cNvPr id="3" name="Θέση κειμένου 2">
            <a:extLst>
              <a:ext uri="{FF2B5EF4-FFF2-40B4-BE49-F238E27FC236}">
                <a16:creationId xmlns:a16="http://schemas.microsoft.com/office/drawing/2014/main" xmlns="" id="{965776D2-FD05-4EA6-9AC5-B6FE235DFEC3}"/>
              </a:ext>
            </a:extLst>
          </p:cNvPr>
          <p:cNvSpPr>
            <a:spLocks noGrp="1"/>
          </p:cNvSpPr>
          <p:nvPr>
            <p:ph type="body" idx="1"/>
          </p:nvPr>
        </p:nvSpPr>
        <p:spPr>
          <a:xfrm>
            <a:off x="3143672" y="3068960"/>
            <a:ext cx="5486400" cy="158417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l-GR" b="1" i="1" dirty="0"/>
              <a:t>Τάξη: </a:t>
            </a:r>
            <a:r>
              <a:rPr lang="el-GR" b="1" i="1" dirty="0" smtClean="0"/>
              <a:t>Γ</a:t>
            </a:r>
            <a:r>
              <a:rPr lang="el-GR" b="1" i="1" dirty="0" smtClean="0"/>
              <a:t>΄</a:t>
            </a:r>
            <a:endParaRPr lang="el-GR" b="1" i="1" dirty="0"/>
          </a:p>
          <a:p>
            <a:r>
              <a:rPr lang="el-GR" b="1" i="1" dirty="0"/>
              <a:t>Ηλικιακή ομάδα: </a:t>
            </a:r>
            <a:r>
              <a:rPr lang="el-GR" b="1" i="1" dirty="0" smtClean="0"/>
              <a:t>9 </a:t>
            </a:r>
            <a:r>
              <a:rPr lang="el-GR" b="1" i="1" dirty="0"/>
              <a:t>- </a:t>
            </a:r>
            <a:r>
              <a:rPr lang="el-GR" b="1" i="1" dirty="0" smtClean="0"/>
              <a:t>12</a:t>
            </a:r>
            <a:endParaRPr lang="el-GR" b="1" i="1" dirty="0"/>
          </a:p>
          <a:p>
            <a:r>
              <a:rPr lang="el-GR" b="1" i="1" dirty="0"/>
              <a:t>Ημερομηνία: 15 - 5 - 20</a:t>
            </a:r>
          </a:p>
        </p:txBody>
      </p:sp>
      <p:pic>
        <p:nvPicPr>
          <p:cNvPr id="5" name="Εγγεγραμμένος ήχος">
            <a:hlinkClick r:id="" action="ppaction://media"/>
          </p:cNvPr>
          <p:cNvPicPr>
            <a:picLocks noRot="1" noChangeAspect="1"/>
          </p:cNvPicPr>
          <p:nvPr>
            <a:wavAudioFile r:embed="rId1" name="Εγγεγραμμένος ήχος"/>
          </p:nvPr>
        </p:nvPicPr>
        <p:blipFill>
          <a:blip r:embed="rId3"/>
          <a:stretch>
            <a:fillRect/>
          </a:stretch>
        </p:blipFill>
        <p:spPr>
          <a:xfrm>
            <a:off x="3287688" y="1484784"/>
            <a:ext cx="304800" cy="304800"/>
          </a:xfrm>
          <a:prstGeom prst="rect">
            <a:avLst/>
          </a:prstGeom>
        </p:spPr>
      </p:pic>
    </p:spTree>
    <p:extLst>
      <p:ext uri="{BB962C8B-B14F-4D97-AF65-F5344CB8AC3E}">
        <p14:creationId xmlns:p14="http://schemas.microsoft.com/office/powerpoint/2010/main" xmlns="" val="77848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848" fill="hold"/>
                                        <p:tgtEl>
                                          <p:spTgt spid="5"/>
                                        </p:tgtEl>
                                      </p:cBhvr>
                                    </p:cmd>
                                  </p:childTnLst>
                                </p:cTn>
                              </p:par>
                            </p:childTnLst>
                          </p:cTn>
                        </p:par>
                      </p:childTnLst>
                    </p:cTn>
                  </p:par>
                </p:childTnLst>
              </p:cTn>
              <p:nextCondLst>
                <p:cond evt="onClick" delay="0">
                  <p:tgtEl>
                    <p:spTgt spid="5"/>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0"/>
            <a:ext cx="11928648" cy="148478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Autofit/>
          </a:bodyPr>
          <a:lstStyle/>
          <a:p>
            <a:pPr algn="ctr"/>
            <a:r>
              <a:rPr lang="el-GR" sz="2400" dirty="0" smtClean="0"/>
              <a:t>Συμπλήρωσε το γράμμα ‘</a:t>
            </a:r>
            <a:r>
              <a:rPr lang="en-US" sz="2400" dirty="0" smtClean="0"/>
              <a:t>Z</a:t>
            </a:r>
            <a:r>
              <a:rPr lang="el-GR" sz="2400" dirty="0" smtClean="0"/>
              <a:t>,ζ’. </a:t>
            </a:r>
            <a:r>
              <a:rPr lang="en-US" sz="2400" dirty="0" smtClean="0"/>
              <a:t>Complete the letter ‘</a:t>
            </a:r>
            <a:r>
              <a:rPr lang="en-US" sz="2400" dirty="0" err="1" smtClean="0"/>
              <a:t>Ζ,ζ</a:t>
            </a:r>
            <a:r>
              <a:rPr lang="en-US" sz="2400" dirty="0" smtClean="0"/>
              <a:t>’. </a:t>
            </a:r>
            <a:r>
              <a:rPr lang="en-US" sz="2400" dirty="0" err="1" smtClean="0"/>
              <a:t>Remplissez</a:t>
            </a:r>
            <a:r>
              <a:rPr lang="en-US" sz="2400" dirty="0" smtClean="0"/>
              <a:t> la </a:t>
            </a:r>
            <a:r>
              <a:rPr lang="en-US" sz="2400" dirty="0" err="1" smtClean="0"/>
              <a:t>lettre</a:t>
            </a:r>
            <a:r>
              <a:rPr lang="en-US" sz="2400" dirty="0" smtClean="0"/>
              <a:t> «</a:t>
            </a:r>
            <a:r>
              <a:rPr lang="en-US" sz="2400" dirty="0" err="1" smtClean="0"/>
              <a:t>Ζ,ζ</a:t>
            </a:r>
            <a:r>
              <a:rPr lang="en-US" sz="2400" dirty="0" smtClean="0"/>
              <a:t>» .</a:t>
            </a:r>
            <a:r>
              <a:rPr lang="el-GR" sz="2400" dirty="0" smtClean="0"/>
              <a:t/>
            </a:r>
            <a:br>
              <a:rPr lang="el-GR" sz="2400" dirty="0" smtClean="0"/>
            </a:br>
            <a:r>
              <a:rPr lang="ar-SA" sz="2400" dirty="0" smtClean="0"/>
              <a:t>اكمل حرف ال </a:t>
            </a:r>
            <a:r>
              <a:rPr lang="en-US" sz="2400" dirty="0" smtClean="0"/>
              <a:t>-‘</a:t>
            </a:r>
            <a:r>
              <a:rPr lang="en-US" sz="2400" dirty="0" err="1" smtClean="0"/>
              <a:t>Ζ,ζ</a:t>
            </a:r>
            <a:r>
              <a:rPr lang="en-US" sz="2400" dirty="0" smtClean="0"/>
              <a:t>’</a:t>
            </a:r>
            <a:r>
              <a:rPr lang="ar-SA" sz="2400" dirty="0" smtClean="0"/>
              <a:t>حرف </a:t>
            </a:r>
            <a:r>
              <a:rPr lang="en-US" sz="2400" dirty="0" err="1" smtClean="0"/>
              <a:t>Ζ,ζ</a:t>
            </a:r>
            <a:r>
              <a:rPr lang="en-US" sz="2400" dirty="0" smtClean="0"/>
              <a:t>  </a:t>
            </a:r>
            <a:r>
              <a:rPr lang="ar-SA" sz="2400" dirty="0" smtClean="0"/>
              <a:t>را بنویسید تکمیل کنید</a:t>
            </a:r>
            <a:r>
              <a:rPr lang="en-US" sz="2400" dirty="0" smtClean="0"/>
              <a:t>.</a:t>
            </a:r>
            <a:r>
              <a:rPr lang="el-GR" sz="2400" dirty="0" smtClean="0"/>
              <a:t/>
            </a:r>
            <a:br>
              <a:rPr lang="el-GR" sz="2400" dirty="0" smtClean="0"/>
            </a:br>
            <a:r>
              <a:rPr lang="en-US" sz="2400" dirty="0" smtClean="0"/>
              <a:t> </a:t>
            </a:r>
            <a:r>
              <a:rPr lang="el-GR" sz="2400" dirty="0" smtClean="0"/>
              <a:t/>
            </a:r>
            <a:br>
              <a:rPr lang="el-GR" sz="2400" dirty="0" smtClean="0"/>
            </a:br>
            <a:endParaRPr lang="el-GR" sz="2400" dirty="0"/>
          </a:p>
        </p:txBody>
      </p:sp>
      <p:pic>
        <p:nvPicPr>
          <p:cNvPr id="4" name="image5.jpeg"/>
          <p:cNvPicPr/>
          <p:nvPr/>
        </p:nvPicPr>
        <p:blipFill>
          <a:blip r:embed="rId4" cstate="print"/>
          <a:stretch>
            <a:fillRect/>
          </a:stretch>
        </p:blipFill>
        <p:spPr>
          <a:xfrm>
            <a:off x="3791744" y="1340769"/>
            <a:ext cx="4868552" cy="5455608"/>
          </a:xfrm>
          <a:prstGeom prst="rect">
            <a:avLst/>
          </a:prstGeom>
        </p:spPr>
      </p:pic>
      <p:pic>
        <p:nvPicPr>
          <p:cNvPr id="7" name="Εγγεγραμμένος ήχος">
            <a:hlinkClick r:id="" action="ppaction://media"/>
          </p:cNvPr>
          <p:cNvPicPr>
            <a:picLocks noRot="1" noChangeAspect="1"/>
          </p:cNvPicPr>
          <p:nvPr>
            <a:wavAudioFile r:embed="rId1" name="Εγγεγραμμένος ήχος"/>
          </p:nvPr>
        </p:nvPicPr>
        <p:blipFill>
          <a:blip r:embed="rId5"/>
          <a:stretch>
            <a:fillRect/>
          </a:stretch>
        </p:blipFill>
        <p:spPr>
          <a:xfrm>
            <a:off x="2567608" y="476672"/>
            <a:ext cx="304800" cy="304800"/>
          </a:xfrm>
          <a:prstGeom prst="rect">
            <a:avLst/>
          </a:prstGeom>
        </p:spPr>
      </p:pic>
    </p:spTree>
    <p:extLst>
      <p:ext uri="{BB962C8B-B14F-4D97-AF65-F5344CB8AC3E}">
        <p14:creationId xmlns:p14="http://schemas.microsoft.com/office/powerpoint/2010/main" xmlns="" val="2798047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91344" y="96119"/>
            <a:ext cx="11737303" cy="108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l-GR" sz="2400" dirty="0"/>
              <a:t>Συμπλήρωσε το γράμμα ‘</a:t>
            </a:r>
            <a:r>
              <a:rPr lang="el-GR" sz="2400" dirty="0" err="1"/>
              <a:t>Η,η</a:t>
            </a:r>
            <a:r>
              <a:rPr lang="el-GR" sz="2400" dirty="0"/>
              <a:t>’. </a:t>
            </a:r>
            <a:r>
              <a:rPr lang="en-US" sz="2400" dirty="0"/>
              <a:t>Complete the letter ‘</a:t>
            </a:r>
            <a:r>
              <a:rPr lang="en-US" sz="2400" dirty="0" err="1"/>
              <a:t>Η,η</a:t>
            </a:r>
            <a:r>
              <a:rPr lang="en-US" sz="2400" dirty="0"/>
              <a:t>’. </a:t>
            </a:r>
            <a:r>
              <a:rPr lang="en-US" sz="2400" dirty="0" err="1"/>
              <a:t>Remplissez</a:t>
            </a:r>
            <a:r>
              <a:rPr lang="en-US" sz="2400" dirty="0"/>
              <a:t> la </a:t>
            </a:r>
            <a:r>
              <a:rPr lang="en-US" sz="2400" dirty="0" err="1"/>
              <a:t>lettre</a:t>
            </a:r>
            <a:r>
              <a:rPr lang="en-US" sz="2400" dirty="0"/>
              <a:t> «</a:t>
            </a:r>
            <a:r>
              <a:rPr lang="en-US" sz="2400" dirty="0" err="1"/>
              <a:t>Η,η</a:t>
            </a:r>
            <a:r>
              <a:rPr lang="en-US" sz="2400" dirty="0"/>
              <a:t>» .</a:t>
            </a:r>
            <a:r>
              <a:rPr lang="el-GR" sz="2400" dirty="0"/>
              <a:t/>
            </a:r>
            <a:br>
              <a:rPr lang="el-GR" sz="2400" dirty="0"/>
            </a:br>
            <a:r>
              <a:rPr lang="ar-SA" sz="2400" dirty="0"/>
              <a:t>اكمل حرف ال </a:t>
            </a:r>
            <a:r>
              <a:rPr lang="en-US" sz="2400" dirty="0"/>
              <a:t>‘</a:t>
            </a:r>
            <a:r>
              <a:rPr lang="en-US" sz="2400" dirty="0" err="1"/>
              <a:t>Η,η</a:t>
            </a:r>
            <a:r>
              <a:rPr lang="en-US" sz="2400" dirty="0"/>
              <a:t>’         -</a:t>
            </a:r>
            <a:r>
              <a:rPr lang="ar-SA" sz="2400" dirty="0"/>
              <a:t>حرف</a:t>
            </a:r>
            <a:r>
              <a:rPr lang="en-US" sz="2400" dirty="0" err="1"/>
              <a:t>Η,η</a:t>
            </a:r>
            <a:r>
              <a:rPr lang="en-US" sz="2400" dirty="0"/>
              <a:t>  </a:t>
            </a:r>
            <a:r>
              <a:rPr lang="ar-SA" sz="2400" dirty="0"/>
              <a:t>را بنویسید تکمیل کنید</a:t>
            </a:r>
            <a:r>
              <a:rPr lang="en-US" sz="2400" dirty="0"/>
              <a:t>.</a:t>
            </a:r>
            <a:r>
              <a:rPr lang="el-GR" sz="2400" dirty="0"/>
              <a:t/>
            </a:r>
            <a:br>
              <a:rPr lang="el-GR" sz="2400" dirty="0"/>
            </a:br>
            <a:endParaRPr kumimoji="0" lang="el-GR" sz="2400" b="0" i="0" u="none" strike="noStrike" cap="none" normalizeH="0" baseline="0" dirty="0" smtClean="0">
              <a:ln>
                <a:noFill/>
              </a:ln>
              <a:solidFill>
                <a:schemeClr val="tx1"/>
              </a:solidFill>
              <a:effectLst/>
              <a:latin typeface="Arial" pitchFamily="34" charset="0"/>
            </a:endParaRPr>
          </a:p>
        </p:txBody>
      </p:sp>
      <p:pic>
        <p:nvPicPr>
          <p:cNvPr id="23" name="image6.jpeg"/>
          <p:cNvPicPr/>
          <p:nvPr/>
        </p:nvPicPr>
        <p:blipFill>
          <a:blip r:embed="rId3" cstate="print"/>
          <a:stretch>
            <a:fillRect/>
          </a:stretch>
        </p:blipFill>
        <p:spPr>
          <a:xfrm>
            <a:off x="3503712" y="1196751"/>
            <a:ext cx="5212242" cy="5472609"/>
          </a:xfrm>
          <a:prstGeom prst="rect">
            <a:avLst/>
          </a:prstGeom>
        </p:spPr>
      </p:pic>
      <p:pic>
        <p:nvPicPr>
          <p:cNvPr id="24" name="Εγγεγραμμένος ήχος">
            <a:hlinkClick r:id="" action="ppaction://media"/>
          </p:cNvPr>
          <p:cNvPicPr>
            <a:picLocks noRot="1" noChangeAspect="1"/>
          </p:cNvPicPr>
          <p:nvPr>
            <a:wavAudioFile r:embed="rId1" name="Εγγεγραμμένος ήχος"/>
          </p:nvPr>
        </p:nvPicPr>
        <p:blipFill>
          <a:blip r:embed="rId4"/>
          <a:stretch>
            <a:fillRect/>
          </a:stretch>
        </p:blipFill>
        <p:spPr>
          <a:xfrm>
            <a:off x="2927648" y="1052736"/>
            <a:ext cx="304800" cy="304800"/>
          </a:xfrm>
          <a:prstGeom prst="rect">
            <a:avLst/>
          </a:prstGeom>
        </p:spPr>
      </p:pic>
    </p:spTree>
    <p:extLst>
      <p:ext uri="{BB962C8B-B14F-4D97-AF65-F5344CB8AC3E}">
        <p14:creationId xmlns:p14="http://schemas.microsoft.com/office/powerpoint/2010/main" xmlns="" val="32240235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6" fill="hold"/>
                                        <p:tgtEl>
                                          <p:spTgt spid="24"/>
                                        </p:tgtEl>
                                      </p:cBhvr>
                                    </p:cmd>
                                  </p:childTnLst>
                                </p:cTn>
                              </p:par>
                            </p:childTnLst>
                          </p:cTn>
                        </p:par>
                      </p:childTnLst>
                    </p:cTn>
                  </p:par>
                </p:childTnLst>
              </p:cTn>
              <p:nextCondLst>
                <p:cond evt="onClick" delay="0">
                  <p:tgtEl>
                    <p:spTgt spid="2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0" y="0"/>
            <a:ext cx="12192000" cy="1447800"/>
          </a:xfrm>
        </p:spPr>
        <p:txBody>
          <a:bodyPr>
            <a:normAutofit/>
          </a:bodyPr>
          <a:lstStyle/>
          <a:p>
            <a:r>
              <a:rPr lang="el-GR" dirty="0"/>
              <a:t/>
            </a:r>
            <a:br>
              <a:rPr lang="el-GR" dirty="0"/>
            </a:br>
            <a:r>
              <a:rPr lang="el-GR" dirty="0"/>
              <a:t/>
            </a:r>
            <a:br>
              <a:rPr lang="el-GR" dirty="0"/>
            </a:br>
            <a:r>
              <a:rPr lang="el-GR" dirty="0"/>
              <a:t/>
            </a:r>
            <a:br>
              <a:rPr lang="el-GR" dirty="0"/>
            </a:br>
            <a:r>
              <a:rPr lang="en-US" dirty="0"/>
              <a:t/>
            </a:r>
            <a:br>
              <a:rPr lang="en-US" dirty="0"/>
            </a:br>
            <a:endParaRPr lang="el-GR" dirty="0"/>
          </a:p>
        </p:txBody>
      </p:sp>
      <p:sp>
        <p:nvSpPr>
          <p:cNvPr id="11" name="10 - Ορθογώνιο"/>
          <p:cNvSpPr/>
          <p:nvPr/>
        </p:nvSpPr>
        <p:spPr>
          <a:xfrm>
            <a:off x="0" y="0"/>
            <a:ext cx="12192000" cy="1107996"/>
          </a:xfrm>
          <a:prstGeom prst="rect">
            <a:avLst/>
          </a:prstGeom>
        </p:spPr>
        <p:txBody>
          <a:bodyPr wrap="square">
            <a:spAutoFit/>
          </a:bodyPr>
          <a:lstStyle/>
          <a:p>
            <a:pPr algn="ctr"/>
            <a:r>
              <a:rPr lang="el-GR" sz="2400" dirty="0" smtClean="0">
                <a:latin typeface="+mj-lt"/>
                <a:cs typeface="+mj-cs"/>
              </a:rPr>
              <a:t>Συμπλήρωσε το γράμμα ‘</a:t>
            </a:r>
            <a:r>
              <a:rPr lang="el-GR" sz="2400" dirty="0" err="1" smtClean="0">
                <a:latin typeface="+mj-lt"/>
                <a:cs typeface="+mj-cs"/>
              </a:rPr>
              <a:t>Θ,θ</a:t>
            </a:r>
            <a:r>
              <a:rPr lang="el-GR" sz="2400" dirty="0" smtClean="0">
                <a:latin typeface="+mj-lt"/>
                <a:cs typeface="+mj-cs"/>
              </a:rPr>
              <a:t>’. </a:t>
            </a:r>
            <a:r>
              <a:rPr lang="en-US" sz="2400" dirty="0" smtClean="0">
                <a:latin typeface="+mj-lt"/>
                <a:cs typeface="+mj-cs"/>
              </a:rPr>
              <a:t>Complete the letter ‘</a:t>
            </a:r>
            <a:r>
              <a:rPr lang="en-US" sz="2400" dirty="0" err="1" smtClean="0">
                <a:latin typeface="+mj-lt"/>
                <a:cs typeface="+mj-cs"/>
              </a:rPr>
              <a:t>Θ,θ</a:t>
            </a:r>
            <a:r>
              <a:rPr lang="en-US" sz="2400" dirty="0" smtClean="0">
                <a:latin typeface="+mj-lt"/>
                <a:cs typeface="+mj-cs"/>
              </a:rPr>
              <a:t>’. </a:t>
            </a:r>
            <a:r>
              <a:rPr lang="en-US" sz="2400" dirty="0" err="1" smtClean="0">
                <a:latin typeface="+mj-lt"/>
                <a:cs typeface="+mj-cs"/>
              </a:rPr>
              <a:t>Remplissez</a:t>
            </a:r>
            <a:r>
              <a:rPr lang="en-US" sz="2400" dirty="0" smtClean="0">
                <a:latin typeface="+mj-lt"/>
                <a:cs typeface="+mj-cs"/>
              </a:rPr>
              <a:t> la </a:t>
            </a:r>
            <a:r>
              <a:rPr lang="en-US" sz="2400" dirty="0" err="1" smtClean="0">
                <a:latin typeface="+mj-lt"/>
                <a:cs typeface="+mj-cs"/>
              </a:rPr>
              <a:t>lettre</a:t>
            </a:r>
            <a:r>
              <a:rPr lang="en-US" sz="2400" dirty="0" smtClean="0">
                <a:latin typeface="+mj-lt"/>
                <a:cs typeface="+mj-cs"/>
              </a:rPr>
              <a:t> «</a:t>
            </a:r>
            <a:r>
              <a:rPr lang="en-US" sz="2400" dirty="0" err="1" smtClean="0">
                <a:latin typeface="+mj-lt"/>
                <a:cs typeface="+mj-cs"/>
              </a:rPr>
              <a:t>Θ,θ</a:t>
            </a:r>
            <a:r>
              <a:rPr lang="en-US" sz="2400" dirty="0" smtClean="0">
                <a:latin typeface="+mj-lt"/>
                <a:cs typeface="+mj-cs"/>
              </a:rPr>
              <a:t>» .</a:t>
            </a:r>
            <a:r>
              <a:rPr lang="el-GR" sz="2400" dirty="0" smtClean="0">
                <a:latin typeface="+mj-lt"/>
                <a:cs typeface="+mj-cs"/>
              </a:rPr>
              <a:t/>
            </a:r>
            <a:br>
              <a:rPr lang="el-GR" sz="2400" dirty="0" smtClean="0">
                <a:latin typeface="+mj-lt"/>
                <a:cs typeface="+mj-cs"/>
              </a:rPr>
            </a:br>
            <a:r>
              <a:rPr lang="ar-SA" sz="2400" dirty="0" smtClean="0">
                <a:latin typeface="+mj-lt"/>
                <a:cs typeface="+mj-cs"/>
              </a:rPr>
              <a:t>اكمل حرف ال </a:t>
            </a:r>
            <a:r>
              <a:rPr lang="en-US" sz="2400" dirty="0" smtClean="0">
                <a:latin typeface="+mj-lt"/>
                <a:cs typeface="+mj-cs"/>
              </a:rPr>
              <a:t>-‘</a:t>
            </a:r>
            <a:r>
              <a:rPr lang="en-US" sz="2400" dirty="0" err="1" smtClean="0">
                <a:latin typeface="+mj-lt"/>
                <a:cs typeface="+mj-cs"/>
              </a:rPr>
              <a:t>Θ,θ</a:t>
            </a:r>
            <a:r>
              <a:rPr lang="en-US" sz="2400" dirty="0" smtClean="0">
                <a:latin typeface="+mj-lt"/>
                <a:cs typeface="+mj-cs"/>
              </a:rPr>
              <a:t>’    </a:t>
            </a:r>
            <a:r>
              <a:rPr lang="ar-SA" sz="2400" dirty="0" smtClean="0">
                <a:latin typeface="+mj-lt"/>
                <a:cs typeface="+mj-cs"/>
              </a:rPr>
              <a:t>حرف</a:t>
            </a:r>
            <a:r>
              <a:rPr lang="en-US" sz="2400" dirty="0" err="1" smtClean="0">
                <a:latin typeface="+mj-lt"/>
                <a:cs typeface="+mj-cs"/>
              </a:rPr>
              <a:t>Θ,θ</a:t>
            </a:r>
            <a:r>
              <a:rPr lang="en-US" sz="2400" dirty="0" smtClean="0">
                <a:latin typeface="+mj-lt"/>
                <a:cs typeface="+mj-cs"/>
              </a:rPr>
              <a:t>  </a:t>
            </a:r>
            <a:r>
              <a:rPr lang="ar-SA" sz="2400" dirty="0" smtClean="0">
                <a:latin typeface="+mj-lt"/>
                <a:cs typeface="+mj-cs"/>
              </a:rPr>
              <a:t>را بنویسید تکمیل کنید</a:t>
            </a:r>
            <a:r>
              <a:rPr lang="en-US" sz="2400" dirty="0" smtClean="0">
                <a:latin typeface="+mj-lt"/>
                <a:cs typeface="+mj-cs"/>
              </a:rPr>
              <a:t>.</a:t>
            </a:r>
            <a:r>
              <a:rPr lang="el-GR" dirty="0" smtClean="0"/>
              <a:t/>
            </a:r>
            <a:br>
              <a:rPr lang="el-GR" dirty="0" smtClean="0"/>
            </a:br>
            <a:r>
              <a:rPr lang="en-US" dirty="0" smtClean="0"/>
              <a:t> </a:t>
            </a:r>
            <a:endParaRPr lang="el-GR" dirty="0"/>
          </a:p>
        </p:txBody>
      </p:sp>
      <p:pic>
        <p:nvPicPr>
          <p:cNvPr id="12" name="image7.jpeg"/>
          <p:cNvPicPr/>
          <p:nvPr/>
        </p:nvPicPr>
        <p:blipFill>
          <a:blip r:embed="rId3" cstate="print"/>
          <a:stretch>
            <a:fillRect/>
          </a:stretch>
        </p:blipFill>
        <p:spPr>
          <a:xfrm>
            <a:off x="3503712" y="1196752"/>
            <a:ext cx="5204291" cy="5472608"/>
          </a:xfrm>
          <a:prstGeom prst="rect">
            <a:avLst/>
          </a:prstGeom>
        </p:spPr>
      </p:pic>
      <p:pic>
        <p:nvPicPr>
          <p:cNvPr id="13" name="Εγγεγραμμένος ήχος">
            <a:hlinkClick r:id="" action="ppaction://media"/>
          </p:cNvPr>
          <p:cNvPicPr>
            <a:picLocks noRot="1" noChangeAspect="1"/>
          </p:cNvPicPr>
          <p:nvPr>
            <a:wavAudioFile r:embed="rId1" name="Εγγεγραμμένος ήχος"/>
          </p:nvPr>
        </p:nvPicPr>
        <p:blipFill>
          <a:blip r:embed="rId4"/>
          <a:stretch>
            <a:fillRect/>
          </a:stretch>
        </p:blipFill>
        <p:spPr>
          <a:xfrm>
            <a:off x="2207568" y="1268760"/>
            <a:ext cx="304800" cy="304800"/>
          </a:xfrm>
          <a:prstGeom prst="rect">
            <a:avLst/>
          </a:prstGeom>
        </p:spPr>
      </p:pic>
    </p:spTree>
    <p:extLst>
      <p:ext uri="{BB962C8B-B14F-4D97-AF65-F5344CB8AC3E}">
        <p14:creationId xmlns:p14="http://schemas.microsoft.com/office/powerpoint/2010/main" xmlns="" val="2942159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9"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ctrTitle"/>
          </p:nvPr>
        </p:nvSpPr>
        <p:spPr>
          <a:xfrm>
            <a:off x="0" y="332656"/>
            <a:ext cx="12192000" cy="2029544"/>
          </a:xfrm>
        </p:spPr>
        <p:txBody>
          <a:bodyPr>
            <a:normAutofit/>
          </a:bodyPr>
          <a:lstStyle/>
          <a:p>
            <a:pPr algn="ctr"/>
            <a:r>
              <a:rPr lang="el-GR" sz="2200" dirty="0" smtClean="0"/>
              <a:t/>
            </a:r>
            <a:br>
              <a:rPr lang="el-GR" sz="2200" dirty="0" smtClean="0"/>
            </a:br>
            <a:r>
              <a:rPr lang="en-US" sz="2200" dirty="0" smtClean="0"/>
              <a:t> </a:t>
            </a: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endParaRPr lang="el-GR" sz="2000" dirty="0"/>
          </a:p>
        </p:txBody>
      </p:sp>
      <p:sp>
        <p:nvSpPr>
          <p:cNvPr id="10" name="9 - Υπότιτλος"/>
          <p:cNvSpPr>
            <a:spLocks noGrp="1"/>
          </p:cNvSpPr>
          <p:nvPr>
            <p:ph type="subTitle" idx="1"/>
          </p:nvPr>
        </p:nvSpPr>
        <p:spPr/>
        <p:txBody>
          <a:bodyPr/>
          <a:lstStyle/>
          <a:p>
            <a:endParaRPr lang="el-GR" dirty="0"/>
          </a:p>
        </p:txBody>
      </p:sp>
      <p:pic>
        <p:nvPicPr>
          <p:cNvPr id="11" name="image8.jpeg"/>
          <p:cNvPicPr/>
          <p:nvPr/>
        </p:nvPicPr>
        <p:blipFill>
          <a:blip r:embed="rId3" cstate="print"/>
          <a:stretch>
            <a:fillRect/>
          </a:stretch>
        </p:blipFill>
        <p:spPr>
          <a:xfrm>
            <a:off x="1919536" y="1741214"/>
            <a:ext cx="7344816" cy="5116786"/>
          </a:xfrm>
          <a:prstGeom prst="rect">
            <a:avLst/>
          </a:prstGeom>
        </p:spPr>
      </p:pic>
      <p:sp>
        <p:nvSpPr>
          <p:cNvPr id="12" name="11 - Ορθογώνιο"/>
          <p:cNvSpPr/>
          <p:nvPr/>
        </p:nvSpPr>
        <p:spPr>
          <a:xfrm>
            <a:off x="0" y="0"/>
            <a:ext cx="12192000" cy="1938992"/>
          </a:xfrm>
          <a:prstGeom prst="rect">
            <a:avLst/>
          </a:prstGeom>
        </p:spPr>
        <p:txBody>
          <a:bodyPr wrap="square">
            <a:spAutoFit/>
          </a:bodyPr>
          <a:lstStyle/>
          <a:p>
            <a:pPr algn="ctr"/>
            <a:r>
              <a:rPr lang="el-GR" sz="2000" dirty="0" smtClean="0">
                <a:latin typeface="+mj-lt"/>
              </a:rPr>
              <a:t>Βρες τις λέξεις που κρύβονται. Οι λέξεις που ψάχνεις είναι στην στήλη δεξιά. </a:t>
            </a:r>
            <a:br>
              <a:rPr lang="el-GR" sz="2000" dirty="0" smtClean="0">
                <a:latin typeface="+mj-lt"/>
              </a:rPr>
            </a:br>
            <a:r>
              <a:rPr lang="en-US" sz="2000" dirty="0" smtClean="0">
                <a:latin typeface="+mj-lt"/>
              </a:rPr>
              <a:t>Find the</a:t>
            </a:r>
            <a:r>
              <a:rPr lang="el-GR" sz="2000" dirty="0" smtClean="0">
                <a:latin typeface="+mj-lt"/>
              </a:rPr>
              <a:t> </a:t>
            </a:r>
            <a:r>
              <a:rPr lang="en-US" sz="2000" dirty="0" smtClean="0">
                <a:latin typeface="+mj-lt"/>
              </a:rPr>
              <a:t>words that are hidden. The words you are looking for are in the right column. </a:t>
            </a:r>
            <a:r>
              <a:rPr lang="el-GR" sz="2000" dirty="0" smtClean="0">
                <a:latin typeface="+mj-lt"/>
              </a:rPr>
              <a:t/>
            </a:r>
            <a:br>
              <a:rPr lang="el-GR" sz="2000" dirty="0" smtClean="0">
                <a:latin typeface="+mj-lt"/>
              </a:rPr>
            </a:br>
            <a:r>
              <a:rPr lang="en-US" sz="2000" dirty="0" err="1" smtClean="0">
                <a:latin typeface="+mj-lt"/>
              </a:rPr>
              <a:t>Trouvez</a:t>
            </a:r>
            <a:r>
              <a:rPr lang="en-US" sz="2000" dirty="0" smtClean="0">
                <a:latin typeface="+mj-lt"/>
              </a:rPr>
              <a:t> les </a:t>
            </a:r>
            <a:r>
              <a:rPr lang="en-US" sz="2000" dirty="0" err="1" smtClean="0">
                <a:latin typeface="+mj-lt"/>
              </a:rPr>
              <a:t>mots</a:t>
            </a:r>
            <a:r>
              <a:rPr lang="en-US" sz="2000" dirty="0" smtClean="0">
                <a:latin typeface="+mj-lt"/>
              </a:rPr>
              <a:t> qui </a:t>
            </a:r>
            <a:r>
              <a:rPr lang="en-US" sz="2000" dirty="0" err="1" smtClean="0">
                <a:latin typeface="+mj-lt"/>
              </a:rPr>
              <a:t>sont</a:t>
            </a:r>
            <a:r>
              <a:rPr lang="en-US" sz="2000" dirty="0" smtClean="0">
                <a:latin typeface="+mj-lt"/>
              </a:rPr>
              <a:t> cashes. Les </a:t>
            </a:r>
            <a:r>
              <a:rPr lang="en-US" sz="2000" dirty="0" err="1" smtClean="0">
                <a:latin typeface="+mj-lt"/>
              </a:rPr>
              <a:t>mots</a:t>
            </a:r>
            <a:r>
              <a:rPr lang="en-US" sz="2000" dirty="0" smtClean="0">
                <a:latin typeface="+mj-lt"/>
              </a:rPr>
              <a:t> </a:t>
            </a:r>
            <a:r>
              <a:rPr lang="en-US" sz="2000" dirty="0" err="1" smtClean="0">
                <a:latin typeface="+mj-lt"/>
              </a:rPr>
              <a:t>que</a:t>
            </a:r>
            <a:r>
              <a:rPr lang="en-US" sz="2000" dirty="0" smtClean="0">
                <a:latin typeface="+mj-lt"/>
              </a:rPr>
              <a:t> </a:t>
            </a:r>
            <a:r>
              <a:rPr lang="en-US" sz="2000" dirty="0" err="1" smtClean="0">
                <a:latin typeface="+mj-lt"/>
              </a:rPr>
              <a:t>vous</a:t>
            </a:r>
            <a:r>
              <a:rPr lang="en-US" sz="2000" dirty="0" smtClean="0">
                <a:latin typeface="+mj-lt"/>
              </a:rPr>
              <a:t> recherché </a:t>
            </a:r>
            <a:r>
              <a:rPr lang="en-US" sz="2000" dirty="0" err="1" smtClean="0">
                <a:latin typeface="+mj-lt"/>
              </a:rPr>
              <a:t>sont</a:t>
            </a:r>
            <a:r>
              <a:rPr lang="en-US" sz="2000" dirty="0" smtClean="0">
                <a:latin typeface="+mj-lt"/>
              </a:rPr>
              <a:t> </a:t>
            </a:r>
            <a:r>
              <a:rPr lang="en-US" sz="2000" dirty="0" err="1" smtClean="0">
                <a:latin typeface="+mj-lt"/>
              </a:rPr>
              <a:t>dans</a:t>
            </a:r>
            <a:r>
              <a:rPr lang="en-US" sz="2000" dirty="0" smtClean="0">
                <a:latin typeface="+mj-lt"/>
              </a:rPr>
              <a:t> la </a:t>
            </a:r>
            <a:r>
              <a:rPr lang="en-US" sz="2000" dirty="0" err="1" smtClean="0">
                <a:latin typeface="+mj-lt"/>
              </a:rPr>
              <a:t>colonne</a:t>
            </a:r>
            <a:r>
              <a:rPr lang="en-US" sz="2000" dirty="0" smtClean="0">
                <a:latin typeface="+mj-lt"/>
              </a:rPr>
              <a:t> de </a:t>
            </a:r>
            <a:r>
              <a:rPr lang="en-US" sz="2000" dirty="0" err="1" smtClean="0">
                <a:latin typeface="+mj-lt"/>
              </a:rPr>
              <a:t>droite</a:t>
            </a:r>
            <a:r>
              <a:rPr lang="en-US" sz="2000" dirty="0" smtClean="0">
                <a:latin typeface="+mj-lt"/>
              </a:rPr>
              <a:t>.</a:t>
            </a:r>
            <a:r>
              <a:rPr lang="el-GR" sz="2000" dirty="0" smtClean="0">
                <a:latin typeface="+mj-lt"/>
              </a:rPr>
              <a:t/>
            </a:r>
            <a:br>
              <a:rPr lang="el-GR" sz="2000" dirty="0" smtClean="0">
                <a:latin typeface="+mj-lt"/>
              </a:rPr>
            </a:br>
            <a:r>
              <a:rPr lang="ar-SA" sz="2000" dirty="0" smtClean="0">
                <a:latin typeface="+mj-lt"/>
              </a:rPr>
              <a:t>ابحث عن الكلمات الخفیة</a:t>
            </a:r>
            <a:r>
              <a:rPr lang="en-US" sz="2000" dirty="0" smtClean="0">
                <a:latin typeface="+mj-lt"/>
              </a:rPr>
              <a:t>. </a:t>
            </a:r>
            <a:r>
              <a:rPr lang="ar-SA" sz="2000" dirty="0" smtClean="0">
                <a:latin typeface="+mj-lt"/>
              </a:rPr>
              <a:t>الكلمات التي تبحث عنها هي موجودة في ال عمود االیمن</a:t>
            </a:r>
            <a:r>
              <a:rPr lang="el-GR" sz="2000" dirty="0" smtClean="0">
                <a:latin typeface="+mj-lt"/>
              </a:rPr>
              <a:t/>
            </a:r>
            <a:br>
              <a:rPr lang="el-GR" sz="2000" dirty="0" smtClean="0">
                <a:latin typeface="+mj-lt"/>
              </a:rPr>
            </a:br>
            <a:r>
              <a:rPr lang="ar-SA" sz="2000" dirty="0" smtClean="0">
                <a:latin typeface="+mj-lt"/>
              </a:rPr>
              <a:t>از بین حروف های پاین کلمات را پیدا کنید در جستجو کلمات که هستید در سمت  راست قرار دارد</a:t>
            </a:r>
            <a:r>
              <a:rPr lang="en-US" sz="2000" dirty="0" smtClean="0">
                <a:latin typeface="+mj-lt"/>
              </a:rPr>
              <a:t>.</a:t>
            </a:r>
            <a:endParaRPr lang="el-GR" sz="2000" dirty="0" smtClean="0">
              <a:latin typeface="+mj-lt"/>
            </a:endParaRPr>
          </a:p>
          <a:p>
            <a:pPr algn="ctr"/>
            <a:endParaRPr lang="el-GR" sz="2000" dirty="0">
              <a:latin typeface="+mj-lt"/>
            </a:endParaRPr>
          </a:p>
        </p:txBody>
      </p:sp>
      <p:pic>
        <p:nvPicPr>
          <p:cNvPr id="14" name="Εγγεγραμμένος ήχος">
            <a:hlinkClick r:id="" action="ppaction://media"/>
          </p:cNvPr>
          <p:cNvPicPr>
            <a:picLocks noRot="1" noChangeAspect="1"/>
          </p:cNvPicPr>
          <p:nvPr>
            <a:wavAudioFile r:embed="rId1" name="Εγγεγραμμένος ήχος"/>
          </p:nvPr>
        </p:nvPicPr>
        <p:blipFill>
          <a:blip r:embed="rId4"/>
          <a:stretch>
            <a:fillRect/>
          </a:stretch>
        </p:blipFill>
        <p:spPr>
          <a:xfrm>
            <a:off x="1775520" y="188640"/>
            <a:ext cx="304800" cy="304800"/>
          </a:xfrm>
          <a:prstGeom prst="rect">
            <a:avLst/>
          </a:prstGeom>
        </p:spPr>
      </p:pic>
    </p:spTree>
    <p:extLst>
      <p:ext uri="{BB962C8B-B14F-4D97-AF65-F5344CB8AC3E}">
        <p14:creationId xmlns:p14="http://schemas.microsoft.com/office/powerpoint/2010/main" xmlns="" val="3148067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29"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0" y="0"/>
            <a:ext cx="12192000" cy="1447800"/>
          </a:xfrm>
        </p:spPr>
        <p:txBody>
          <a:bodyPr>
            <a:normAutofit/>
          </a:bodyPr>
          <a:lstStyle/>
          <a:p>
            <a:pPr algn="ctr"/>
            <a:r>
              <a:rPr lang="en-US" sz="2400" dirty="0" err="1" smtClean="0"/>
              <a:t>Ένωσε</a:t>
            </a:r>
            <a:r>
              <a:rPr lang="en-US" sz="2400" dirty="0" smtClean="0"/>
              <a:t> </a:t>
            </a:r>
            <a:r>
              <a:rPr lang="en-US" sz="2400" dirty="0" err="1" smtClean="0"/>
              <a:t>τις</a:t>
            </a:r>
            <a:r>
              <a:rPr lang="en-US" sz="2400" dirty="0" smtClean="0"/>
              <a:t> </a:t>
            </a:r>
            <a:r>
              <a:rPr lang="en-US" sz="2400" dirty="0" err="1" smtClean="0"/>
              <a:t>γραμμές</a:t>
            </a:r>
            <a:r>
              <a:rPr lang="en-US" sz="2400" dirty="0" smtClean="0"/>
              <a:t>. Match the lines. </a:t>
            </a:r>
            <a:r>
              <a:rPr lang="en-US" sz="2400" dirty="0" err="1" smtClean="0"/>
              <a:t>Rejoignez</a:t>
            </a:r>
            <a:r>
              <a:rPr lang="en-US" sz="2400" dirty="0" smtClean="0"/>
              <a:t> les </a:t>
            </a:r>
            <a:r>
              <a:rPr lang="en-US" sz="2400" dirty="0" err="1" smtClean="0"/>
              <a:t>lignes</a:t>
            </a:r>
            <a:r>
              <a:rPr lang="en-US" sz="2400" dirty="0" smtClean="0"/>
              <a:t>.</a:t>
            </a:r>
            <a:r>
              <a:rPr lang="el-GR" sz="2400" dirty="0" smtClean="0"/>
              <a:t/>
            </a:r>
            <a:br>
              <a:rPr lang="el-GR" sz="2400" dirty="0" smtClean="0"/>
            </a:br>
            <a:r>
              <a:rPr lang="ar-SA" sz="2400" dirty="0" smtClean="0"/>
              <a:t>أكمل رسم الأحرف . شکل و یا وصل کنید نقطه نقطه های حرف را</a:t>
            </a:r>
            <a:r>
              <a:rPr lang="en-US" sz="2400" dirty="0" smtClean="0"/>
              <a:t> .</a:t>
            </a:r>
            <a:r>
              <a:rPr lang="el-GR" sz="2400" dirty="0" smtClean="0"/>
              <a:t/>
            </a:r>
            <a:br>
              <a:rPr lang="el-GR" sz="2400" dirty="0" smtClean="0"/>
            </a:br>
            <a:endParaRPr lang="el-GR" sz="2400" dirty="0"/>
          </a:p>
        </p:txBody>
      </p:sp>
      <p:pic>
        <p:nvPicPr>
          <p:cNvPr id="13" name="12 - Θέση περιεχομένου" descr="https://2.bp.blogspot.com/-a-koyzVd7fI/WqTpWJhhgaI/AAAAAAAACO8/CDIZ_fXO3aECSF2LBXlg8pK5RSVOmBc2ACKgBGAs/s1600/%25CE%2594%25CE%25B9%25CE%25B1%25CF%2586%25CE%25AC%25CE%25BD%25CE%25B5%25CE%25B9%25CE%25B12.JPG"/>
          <p:cNvPicPr>
            <a:picLocks noGrp="1"/>
          </p:cNvPicPr>
          <p:nvPr>
            <p:ph idx="1"/>
          </p:nvPr>
        </p:nvPicPr>
        <p:blipFill>
          <a:blip r:embed="rId4" cstate="print"/>
          <a:srcRect/>
          <a:stretch>
            <a:fillRect/>
          </a:stretch>
        </p:blipFill>
        <p:spPr bwMode="auto">
          <a:xfrm>
            <a:off x="2567608" y="1268760"/>
            <a:ext cx="6768752" cy="5328592"/>
          </a:xfrm>
          <a:prstGeom prst="rect">
            <a:avLst/>
          </a:prstGeom>
          <a:noFill/>
          <a:ln w="9525">
            <a:noFill/>
            <a:miter lim="800000"/>
            <a:headEnd/>
            <a:tailEnd/>
          </a:ln>
        </p:spPr>
      </p:pic>
      <p:pic>
        <p:nvPicPr>
          <p:cNvPr id="14" name="Εγγεγραμμένος ήχος">
            <a:hlinkClick r:id="" action="ppaction://media"/>
          </p:cNvPr>
          <p:cNvPicPr>
            <a:picLocks noRot="1" noChangeAspect="1"/>
          </p:cNvPicPr>
          <p:nvPr>
            <a:wavAudioFile r:embed="rId1" name="Εγγεγραμμένος ήχος"/>
          </p:nvPr>
        </p:nvPicPr>
        <p:blipFill>
          <a:blip r:embed="rId5"/>
          <a:stretch>
            <a:fillRect/>
          </a:stretch>
        </p:blipFill>
        <p:spPr>
          <a:xfrm>
            <a:off x="2135560" y="476672"/>
            <a:ext cx="304800" cy="304800"/>
          </a:xfrm>
          <a:prstGeom prst="rect">
            <a:avLst/>
          </a:prstGeom>
        </p:spPr>
      </p:pic>
    </p:spTree>
    <p:extLst>
      <p:ext uri="{BB962C8B-B14F-4D97-AF65-F5344CB8AC3E}">
        <p14:creationId xmlns:p14="http://schemas.microsoft.com/office/powerpoint/2010/main" xmlns="" val="38644400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8"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71464" y="0"/>
            <a:ext cx="9721080" cy="206084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b">
            <a:normAutofit/>
          </a:bodyPr>
          <a:lstStyle/>
          <a:p>
            <a:pPr algn="ctr" rtl="0"/>
            <a:r>
              <a:rPr lang="el-GR" dirty="0" smtClean="0"/>
              <a:t>Μπράβο παιδιά!</a:t>
            </a:r>
            <a:endParaRPr lang="el-GR" dirty="0"/>
          </a:p>
        </p:txBody>
      </p:sp>
      <p:pic>
        <p:nvPicPr>
          <p:cNvPr id="5" name="Εγγεγραμμένος ήχος">
            <a:hlinkClick r:id="" action="ppaction://media"/>
          </p:cNvPr>
          <p:cNvPicPr>
            <a:picLocks noRot="1" noChangeAspect="1"/>
          </p:cNvPicPr>
          <p:nvPr>
            <a:wavAudioFile r:embed="rId1" name="Εγγεγραμμένος ήχος"/>
          </p:nvPr>
        </p:nvPicPr>
        <p:blipFill>
          <a:blip r:embed="rId4"/>
          <a:stretch>
            <a:fillRect/>
          </a:stretch>
        </p:blipFill>
        <p:spPr>
          <a:xfrm>
            <a:off x="5303912" y="2132856"/>
            <a:ext cx="304800" cy="304800"/>
          </a:xfrm>
          <a:prstGeom prst="rect">
            <a:avLst/>
          </a:prstGeom>
        </p:spPr>
      </p:pic>
    </p:spTree>
    <p:extLst>
      <p:ext uri="{BB962C8B-B14F-4D97-AF65-F5344CB8AC3E}">
        <p14:creationId xmlns:p14="http://schemas.microsoft.com/office/powerpoint/2010/main" xmlns="" val="23338939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Παιδιά-φίλοι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3246378_TF03896101" id="{D6C6EB41-DD7D-420A-A196-6FC490ABE6E9}" vid="{F30BB125-EEE8-4F8A-83C5-18D727329F3C}"/>
    </a:ext>
  </a:extLst>
</a:theme>
</file>

<file path=ppt/theme/theme2.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213</TotalTime>
  <Words>195</Words>
  <Application>Microsoft Office PowerPoint</Application>
  <PresentationFormat>Προσαρμογή</PresentationFormat>
  <Paragraphs>17</Paragraphs>
  <Slides>7</Slides>
  <Notes>3</Notes>
  <HiddenSlides>0</HiddenSlides>
  <MMClips>7</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Παιδιά-φίλοι 16x9</vt:lpstr>
      <vt:lpstr>Γεια σας, παιδιά!</vt:lpstr>
      <vt:lpstr>Συμπλήρωσε το γράμμα ‘Z,ζ’. Complete the letter ‘Ζ,ζ’. Remplissez la lettre «Ζ,ζ» . اكمل حرف ال -‘Ζ,ζ’حرف Ζ,ζ  را بنویسید تکمیل کنید.   </vt:lpstr>
      <vt:lpstr>Συμπλήρωσε το γράμμα ‘Η,η’. Complete the letter ‘Η,η’. Remplissez la lettre «Η,η» . اكمل حرف ال ‘Η,η’         -حرفΗ,η  را بنویسید تکمیل کنید. </vt:lpstr>
      <vt:lpstr>    </vt:lpstr>
      <vt:lpstr>     </vt:lpstr>
      <vt:lpstr>Ένωσε τις γραμμές. Match the lines. Rejoignez les lignes. أكمل رسم الأحرف . شکل و یا وصل کنید نقطه نقطه های حرف را . </vt:lpstr>
      <vt:lpstr>Μπράβο παιδιά!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Γεια σας, παιδιά!!!</dc:title>
  <dc:creator>ΑΝΝΑ ΤΡΙΑΝΤΑΦΥΛΛΟΥ</dc:creator>
  <cp:lastModifiedBy>Mary Grou</cp:lastModifiedBy>
  <cp:revision>20</cp:revision>
  <dcterms:created xsi:type="dcterms:W3CDTF">2020-05-12T20:50:22Z</dcterms:created>
  <dcterms:modified xsi:type="dcterms:W3CDTF">2020-05-25T09:20:25Z</dcterms:modified>
</cp:coreProperties>
</file>